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slides/slide1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3"/>
  </p:notesMasterIdLst>
  <p:sldIdLst>
    <p:sldId id="257" r:id="rId2"/>
  </p:sldIdLst>
  <p:sldSz cx="10799763" cy="567055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58"/>
  </p:normalViewPr>
  <p:slideViewPr>
    <p:cSldViewPr snapToGrid="0">
      <p:cViewPr varScale="1">
        <p:scale>
          <a:sx n="123" d="100"/>
          <a:sy n="123" d="100"/>
        </p:scale>
        <p:origin x="1136" y="4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1.xml"/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10" Type="http://schemas.openxmlformats.org/officeDocument/2006/relationships/customXml" Target="../customXml/item3.xml"/><Relationship Id="rId4" Type="http://schemas.openxmlformats.org/officeDocument/2006/relationships/presProps" Target="presProps.xml"/><Relationship Id="rId9" Type="http://schemas.openxmlformats.org/officeDocument/2006/relationships/customXml" Target="../customXml/item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CBA395-A960-3A43-8765-AF7E071C6D1D}" type="datetimeFigureOut">
              <a:rPr lang="en-GB" smtClean="0"/>
              <a:t>30/06/2025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90538" y="1143000"/>
            <a:ext cx="58769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D353DB-083E-9E4E-BE41-153C0E951E9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344784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D353DB-083E-9E4E-BE41-153C0E951E93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89213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49971" y="928028"/>
            <a:ext cx="8099822" cy="1974191"/>
          </a:xfrm>
        </p:spPr>
        <p:txBody>
          <a:bodyPr anchor="b"/>
          <a:lstStyle>
            <a:lvl1pPr algn="ctr">
              <a:defRPr sz="4961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49971" y="2978352"/>
            <a:ext cx="8099822" cy="1369070"/>
          </a:xfrm>
        </p:spPr>
        <p:txBody>
          <a:bodyPr/>
          <a:lstStyle>
            <a:lvl1pPr marL="0" indent="0" algn="ctr">
              <a:buNone/>
              <a:defRPr sz="1985"/>
            </a:lvl1pPr>
            <a:lvl2pPr marL="378059" indent="0" algn="ctr">
              <a:buNone/>
              <a:defRPr sz="1654"/>
            </a:lvl2pPr>
            <a:lvl3pPr marL="756117" indent="0" algn="ctr">
              <a:buNone/>
              <a:defRPr sz="1488"/>
            </a:lvl3pPr>
            <a:lvl4pPr marL="1134176" indent="0" algn="ctr">
              <a:buNone/>
              <a:defRPr sz="1323"/>
            </a:lvl4pPr>
            <a:lvl5pPr marL="1512235" indent="0" algn="ctr">
              <a:buNone/>
              <a:defRPr sz="1323"/>
            </a:lvl5pPr>
            <a:lvl6pPr marL="1890293" indent="0" algn="ctr">
              <a:buNone/>
              <a:defRPr sz="1323"/>
            </a:lvl6pPr>
            <a:lvl7pPr marL="2268352" indent="0" algn="ctr">
              <a:buNone/>
              <a:defRPr sz="1323"/>
            </a:lvl7pPr>
            <a:lvl8pPr marL="2646411" indent="0" algn="ctr">
              <a:buNone/>
              <a:defRPr sz="1323"/>
            </a:lvl8pPr>
            <a:lvl9pPr marL="3024469" indent="0" algn="ctr">
              <a:buNone/>
              <a:defRPr sz="1323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21699-FD29-7C4F-A0C1-6CE59BAEB968}" type="datetimeFigureOut">
              <a:rPr lang="en-GB" smtClean="0"/>
              <a:t>30/06/2025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F9FEC-7794-E049-8916-893C386BD52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86858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21699-FD29-7C4F-A0C1-6CE59BAEB968}" type="datetimeFigureOut">
              <a:rPr lang="en-GB" smtClean="0"/>
              <a:t>30/06/2025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F9FEC-7794-E049-8916-893C386BD52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99949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728580" y="301904"/>
            <a:ext cx="2328699" cy="4805529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42484" y="301904"/>
            <a:ext cx="6851100" cy="4805529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21699-FD29-7C4F-A0C1-6CE59BAEB968}" type="datetimeFigureOut">
              <a:rPr lang="en-GB" smtClean="0"/>
              <a:t>30/06/2025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F9FEC-7794-E049-8916-893C386BD52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249896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21699-FD29-7C4F-A0C1-6CE59BAEB968}" type="datetimeFigureOut">
              <a:rPr lang="en-GB" smtClean="0"/>
              <a:t>30/06/2025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F9FEC-7794-E049-8916-893C386BD52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636412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859" y="1413700"/>
            <a:ext cx="9314796" cy="2358791"/>
          </a:xfrm>
        </p:spPr>
        <p:txBody>
          <a:bodyPr anchor="b"/>
          <a:lstStyle>
            <a:lvl1pPr>
              <a:defRPr sz="4961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6859" y="3794807"/>
            <a:ext cx="9314796" cy="1240432"/>
          </a:xfrm>
        </p:spPr>
        <p:txBody>
          <a:bodyPr/>
          <a:lstStyle>
            <a:lvl1pPr marL="0" indent="0">
              <a:buNone/>
              <a:defRPr sz="1985">
                <a:solidFill>
                  <a:schemeClr val="tx1">
                    <a:tint val="82000"/>
                  </a:schemeClr>
                </a:solidFill>
              </a:defRPr>
            </a:lvl1pPr>
            <a:lvl2pPr marL="378059" indent="0">
              <a:buNone/>
              <a:defRPr sz="1654">
                <a:solidFill>
                  <a:schemeClr val="tx1">
                    <a:tint val="82000"/>
                  </a:schemeClr>
                </a:solidFill>
              </a:defRPr>
            </a:lvl2pPr>
            <a:lvl3pPr marL="756117" indent="0">
              <a:buNone/>
              <a:defRPr sz="1488">
                <a:solidFill>
                  <a:schemeClr val="tx1">
                    <a:tint val="82000"/>
                  </a:schemeClr>
                </a:solidFill>
              </a:defRPr>
            </a:lvl3pPr>
            <a:lvl4pPr marL="1134176" indent="0">
              <a:buNone/>
              <a:defRPr sz="1323">
                <a:solidFill>
                  <a:schemeClr val="tx1">
                    <a:tint val="82000"/>
                  </a:schemeClr>
                </a:solidFill>
              </a:defRPr>
            </a:lvl4pPr>
            <a:lvl5pPr marL="1512235" indent="0">
              <a:buNone/>
              <a:defRPr sz="1323">
                <a:solidFill>
                  <a:schemeClr val="tx1">
                    <a:tint val="82000"/>
                  </a:schemeClr>
                </a:solidFill>
              </a:defRPr>
            </a:lvl5pPr>
            <a:lvl6pPr marL="1890293" indent="0">
              <a:buNone/>
              <a:defRPr sz="1323">
                <a:solidFill>
                  <a:schemeClr val="tx1">
                    <a:tint val="82000"/>
                  </a:schemeClr>
                </a:solidFill>
              </a:defRPr>
            </a:lvl6pPr>
            <a:lvl7pPr marL="2268352" indent="0">
              <a:buNone/>
              <a:defRPr sz="1323">
                <a:solidFill>
                  <a:schemeClr val="tx1">
                    <a:tint val="82000"/>
                  </a:schemeClr>
                </a:solidFill>
              </a:defRPr>
            </a:lvl7pPr>
            <a:lvl8pPr marL="2646411" indent="0">
              <a:buNone/>
              <a:defRPr sz="1323">
                <a:solidFill>
                  <a:schemeClr val="tx1">
                    <a:tint val="82000"/>
                  </a:schemeClr>
                </a:solidFill>
              </a:defRPr>
            </a:lvl8pPr>
            <a:lvl9pPr marL="3024469" indent="0">
              <a:buNone/>
              <a:defRPr sz="1323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21699-FD29-7C4F-A0C1-6CE59BAEB968}" type="datetimeFigureOut">
              <a:rPr lang="en-GB" smtClean="0"/>
              <a:t>30/06/2025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F9FEC-7794-E049-8916-893C386BD52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50291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42484" y="1509521"/>
            <a:ext cx="4589899" cy="3597912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67380" y="1509521"/>
            <a:ext cx="4589899" cy="3597912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21699-FD29-7C4F-A0C1-6CE59BAEB968}" type="datetimeFigureOut">
              <a:rPr lang="en-GB" smtClean="0"/>
              <a:t>30/06/2025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F9FEC-7794-E049-8916-893C386BD52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512424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3890" y="301905"/>
            <a:ext cx="9314796" cy="1096044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3891" y="1390073"/>
            <a:ext cx="4568806" cy="681253"/>
          </a:xfrm>
        </p:spPr>
        <p:txBody>
          <a:bodyPr anchor="b"/>
          <a:lstStyle>
            <a:lvl1pPr marL="0" indent="0">
              <a:buNone/>
              <a:defRPr sz="1985" b="1"/>
            </a:lvl1pPr>
            <a:lvl2pPr marL="378059" indent="0">
              <a:buNone/>
              <a:defRPr sz="1654" b="1"/>
            </a:lvl2pPr>
            <a:lvl3pPr marL="756117" indent="0">
              <a:buNone/>
              <a:defRPr sz="1488" b="1"/>
            </a:lvl3pPr>
            <a:lvl4pPr marL="1134176" indent="0">
              <a:buNone/>
              <a:defRPr sz="1323" b="1"/>
            </a:lvl4pPr>
            <a:lvl5pPr marL="1512235" indent="0">
              <a:buNone/>
              <a:defRPr sz="1323" b="1"/>
            </a:lvl5pPr>
            <a:lvl6pPr marL="1890293" indent="0">
              <a:buNone/>
              <a:defRPr sz="1323" b="1"/>
            </a:lvl6pPr>
            <a:lvl7pPr marL="2268352" indent="0">
              <a:buNone/>
              <a:defRPr sz="1323" b="1"/>
            </a:lvl7pPr>
            <a:lvl8pPr marL="2646411" indent="0">
              <a:buNone/>
              <a:defRPr sz="1323" b="1"/>
            </a:lvl8pPr>
            <a:lvl9pPr marL="3024469" indent="0">
              <a:buNone/>
              <a:defRPr sz="1323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43891" y="2071326"/>
            <a:ext cx="4568806" cy="304660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467380" y="1390073"/>
            <a:ext cx="4591306" cy="681253"/>
          </a:xfrm>
        </p:spPr>
        <p:txBody>
          <a:bodyPr anchor="b"/>
          <a:lstStyle>
            <a:lvl1pPr marL="0" indent="0">
              <a:buNone/>
              <a:defRPr sz="1985" b="1"/>
            </a:lvl1pPr>
            <a:lvl2pPr marL="378059" indent="0">
              <a:buNone/>
              <a:defRPr sz="1654" b="1"/>
            </a:lvl2pPr>
            <a:lvl3pPr marL="756117" indent="0">
              <a:buNone/>
              <a:defRPr sz="1488" b="1"/>
            </a:lvl3pPr>
            <a:lvl4pPr marL="1134176" indent="0">
              <a:buNone/>
              <a:defRPr sz="1323" b="1"/>
            </a:lvl4pPr>
            <a:lvl5pPr marL="1512235" indent="0">
              <a:buNone/>
              <a:defRPr sz="1323" b="1"/>
            </a:lvl5pPr>
            <a:lvl6pPr marL="1890293" indent="0">
              <a:buNone/>
              <a:defRPr sz="1323" b="1"/>
            </a:lvl6pPr>
            <a:lvl7pPr marL="2268352" indent="0">
              <a:buNone/>
              <a:defRPr sz="1323" b="1"/>
            </a:lvl7pPr>
            <a:lvl8pPr marL="2646411" indent="0">
              <a:buNone/>
              <a:defRPr sz="1323" b="1"/>
            </a:lvl8pPr>
            <a:lvl9pPr marL="3024469" indent="0">
              <a:buNone/>
              <a:defRPr sz="1323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467380" y="2071326"/>
            <a:ext cx="4591306" cy="304660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21699-FD29-7C4F-A0C1-6CE59BAEB968}" type="datetimeFigureOut">
              <a:rPr lang="en-GB" smtClean="0"/>
              <a:t>30/06/2025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F9FEC-7794-E049-8916-893C386BD52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228716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21699-FD29-7C4F-A0C1-6CE59BAEB968}" type="datetimeFigureOut">
              <a:rPr lang="en-GB" smtClean="0"/>
              <a:t>30/06/2025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F9FEC-7794-E049-8916-893C386BD52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20482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21699-FD29-7C4F-A0C1-6CE59BAEB968}" type="datetimeFigureOut">
              <a:rPr lang="en-GB" smtClean="0"/>
              <a:t>30/06/2025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F9FEC-7794-E049-8916-893C386BD52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529248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3891" y="378037"/>
            <a:ext cx="3483204" cy="1323128"/>
          </a:xfrm>
        </p:spPr>
        <p:txBody>
          <a:bodyPr anchor="b"/>
          <a:lstStyle>
            <a:lvl1pPr>
              <a:defRPr sz="2646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1306" y="816455"/>
            <a:ext cx="5467380" cy="4029766"/>
          </a:xfrm>
        </p:spPr>
        <p:txBody>
          <a:bodyPr/>
          <a:lstStyle>
            <a:lvl1pPr>
              <a:defRPr sz="2646"/>
            </a:lvl1pPr>
            <a:lvl2pPr>
              <a:defRPr sz="2315"/>
            </a:lvl2pPr>
            <a:lvl3pPr>
              <a:defRPr sz="1985"/>
            </a:lvl3pPr>
            <a:lvl4pPr>
              <a:defRPr sz="1654"/>
            </a:lvl4pPr>
            <a:lvl5pPr>
              <a:defRPr sz="1654"/>
            </a:lvl5pPr>
            <a:lvl6pPr>
              <a:defRPr sz="1654"/>
            </a:lvl6pPr>
            <a:lvl7pPr>
              <a:defRPr sz="1654"/>
            </a:lvl7pPr>
            <a:lvl8pPr>
              <a:defRPr sz="1654"/>
            </a:lvl8pPr>
            <a:lvl9pPr>
              <a:defRPr sz="1654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43891" y="1701165"/>
            <a:ext cx="3483204" cy="3151619"/>
          </a:xfrm>
        </p:spPr>
        <p:txBody>
          <a:bodyPr/>
          <a:lstStyle>
            <a:lvl1pPr marL="0" indent="0">
              <a:buNone/>
              <a:defRPr sz="1323"/>
            </a:lvl1pPr>
            <a:lvl2pPr marL="378059" indent="0">
              <a:buNone/>
              <a:defRPr sz="1158"/>
            </a:lvl2pPr>
            <a:lvl3pPr marL="756117" indent="0">
              <a:buNone/>
              <a:defRPr sz="992"/>
            </a:lvl3pPr>
            <a:lvl4pPr marL="1134176" indent="0">
              <a:buNone/>
              <a:defRPr sz="827"/>
            </a:lvl4pPr>
            <a:lvl5pPr marL="1512235" indent="0">
              <a:buNone/>
              <a:defRPr sz="827"/>
            </a:lvl5pPr>
            <a:lvl6pPr marL="1890293" indent="0">
              <a:buNone/>
              <a:defRPr sz="827"/>
            </a:lvl6pPr>
            <a:lvl7pPr marL="2268352" indent="0">
              <a:buNone/>
              <a:defRPr sz="827"/>
            </a:lvl7pPr>
            <a:lvl8pPr marL="2646411" indent="0">
              <a:buNone/>
              <a:defRPr sz="827"/>
            </a:lvl8pPr>
            <a:lvl9pPr marL="3024469" indent="0">
              <a:buNone/>
              <a:defRPr sz="827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21699-FD29-7C4F-A0C1-6CE59BAEB968}" type="datetimeFigureOut">
              <a:rPr lang="en-GB" smtClean="0"/>
              <a:t>30/06/2025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F9FEC-7794-E049-8916-893C386BD52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59453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3891" y="378037"/>
            <a:ext cx="3483204" cy="1323128"/>
          </a:xfrm>
        </p:spPr>
        <p:txBody>
          <a:bodyPr anchor="b"/>
          <a:lstStyle>
            <a:lvl1pPr>
              <a:defRPr sz="2646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591306" y="816455"/>
            <a:ext cx="5467380" cy="4029766"/>
          </a:xfrm>
        </p:spPr>
        <p:txBody>
          <a:bodyPr anchor="t"/>
          <a:lstStyle>
            <a:lvl1pPr marL="0" indent="0">
              <a:buNone/>
              <a:defRPr sz="2646"/>
            </a:lvl1pPr>
            <a:lvl2pPr marL="378059" indent="0">
              <a:buNone/>
              <a:defRPr sz="2315"/>
            </a:lvl2pPr>
            <a:lvl3pPr marL="756117" indent="0">
              <a:buNone/>
              <a:defRPr sz="1985"/>
            </a:lvl3pPr>
            <a:lvl4pPr marL="1134176" indent="0">
              <a:buNone/>
              <a:defRPr sz="1654"/>
            </a:lvl4pPr>
            <a:lvl5pPr marL="1512235" indent="0">
              <a:buNone/>
              <a:defRPr sz="1654"/>
            </a:lvl5pPr>
            <a:lvl6pPr marL="1890293" indent="0">
              <a:buNone/>
              <a:defRPr sz="1654"/>
            </a:lvl6pPr>
            <a:lvl7pPr marL="2268352" indent="0">
              <a:buNone/>
              <a:defRPr sz="1654"/>
            </a:lvl7pPr>
            <a:lvl8pPr marL="2646411" indent="0">
              <a:buNone/>
              <a:defRPr sz="1654"/>
            </a:lvl8pPr>
            <a:lvl9pPr marL="3024469" indent="0">
              <a:buNone/>
              <a:defRPr sz="1654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43891" y="1701165"/>
            <a:ext cx="3483204" cy="3151619"/>
          </a:xfrm>
        </p:spPr>
        <p:txBody>
          <a:bodyPr/>
          <a:lstStyle>
            <a:lvl1pPr marL="0" indent="0">
              <a:buNone/>
              <a:defRPr sz="1323"/>
            </a:lvl1pPr>
            <a:lvl2pPr marL="378059" indent="0">
              <a:buNone/>
              <a:defRPr sz="1158"/>
            </a:lvl2pPr>
            <a:lvl3pPr marL="756117" indent="0">
              <a:buNone/>
              <a:defRPr sz="992"/>
            </a:lvl3pPr>
            <a:lvl4pPr marL="1134176" indent="0">
              <a:buNone/>
              <a:defRPr sz="827"/>
            </a:lvl4pPr>
            <a:lvl5pPr marL="1512235" indent="0">
              <a:buNone/>
              <a:defRPr sz="827"/>
            </a:lvl5pPr>
            <a:lvl6pPr marL="1890293" indent="0">
              <a:buNone/>
              <a:defRPr sz="827"/>
            </a:lvl6pPr>
            <a:lvl7pPr marL="2268352" indent="0">
              <a:buNone/>
              <a:defRPr sz="827"/>
            </a:lvl7pPr>
            <a:lvl8pPr marL="2646411" indent="0">
              <a:buNone/>
              <a:defRPr sz="827"/>
            </a:lvl8pPr>
            <a:lvl9pPr marL="3024469" indent="0">
              <a:buNone/>
              <a:defRPr sz="827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21699-FD29-7C4F-A0C1-6CE59BAEB968}" type="datetimeFigureOut">
              <a:rPr lang="en-GB" smtClean="0"/>
              <a:t>30/06/2025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F9FEC-7794-E049-8916-893C386BD52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156444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42484" y="301905"/>
            <a:ext cx="9314796" cy="10960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2484" y="1509521"/>
            <a:ext cx="9314796" cy="35979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2484" y="5255760"/>
            <a:ext cx="2429947" cy="30190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92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E121699-FD29-7C4F-A0C1-6CE59BAEB968}" type="datetimeFigureOut">
              <a:rPr lang="en-GB" smtClean="0"/>
              <a:t>30/06/2025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77422" y="5255760"/>
            <a:ext cx="3644920" cy="30190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92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7332" y="5255760"/>
            <a:ext cx="2429947" cy="30190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92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7CF9FEC-7794-E049-8916-893C386BD52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960726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756117" rtl="0" eaLnBrk="1" latinLnBrk="0" hangingPunct="1">
        <a:lnSpc>
          <a:spcPct val="90000"/>
        </a:lnSpc>
        <a:spcBef>
          <a:spcPct val="0"/>
        </a:spcBef>
        <a:buNone/>
        <a:defRPr sz="363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9029" indent="-189029" algn="l" defTabSz="756117" rtl="0" eaLnBrk="1" latinLnBrk="0" hangingPunct="1">
        <a:lnSpc>
          <a:spcPct val="90000"/>
        </a:lnSpc>
        <a:spcBef>
          <a:spcPts val="827"/>
        </a:spcBef>
        <a:buFont typeface="Arial" panose="020B0604020202020204" pitchFamily="34" charset="0"/>
        <a:buChar char="•"/>
        <a:defRPr sz="2315" kern="1200">
          <a:solidFill>
            <a:schemeClr val="tx1"/>
          </a:solidFill>
          <a:latin typeface="+mn-lt"/>
          <a:ea typeface="+mn-ea"/>
          <a:cs typeface="+mn-cs"/>
        </a:defRPr>
      </a:lvl1pPr>
      <a:lvl2pPr marL="567088" indent="-189029" algn="l" defTabSz="756117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985" kern="1200">
          <a:solidFill>
            <a:schemeClr val="tx1"/>
          </a:solidFill>
          <a:latin typeface="+mn-lt"/>
          <a:ea typeface="+mn-ea"/>
          <a:cs typeface="+mn-cs"/>
        </a:defRPr>
      </a:lvl2pPr>
      <a:lvl3pPr marL="945147" indent="-189029" algn="l" defTabSz="756117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654" kern="1200">
          <a:solidFill>
            <a:schemeClr val="tx1"/>
          </a:solidFill>
          <a:latin typeface="+mn-lt"/>
          <a:ea typeface="+mn-ea"/>
          <a:cs typeface="+mn-cs"/>
        </a:defRPr>
      </a:lvl3pPr>
      <a:lvl4pPr marL="1323205" indent="-189029" algn="l" defTabSz="756117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4pPr>
      <a:lvl5pPr marL="1701264" indent="-189029" algn="l" defTabSz="756117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5pPr>
      <a:lvl6pPr marL="2079323" indent="-189029" algn="l" defTabSz="756117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6pPr>
      <a:lvl7pPr marL="2457381" indent="-189029" algn="l" defTabSz="756117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7pPr>
      <a:lvl8pPr marL="2835440" indent="-189029" algn="l" defTabSz="756117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8pPr>
      <a:lvl9pPr marL="3213499" indent="-189029" algn="l" defTabSz="756117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56117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1pPr>
      <a:lvl2pPr marL="378059" algn="l" defTabSz="756117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2pPr>
      <a:lvl3pPr marL="756117" algn="l" defTabSz="756117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3pPr>
      <a:lvl4pPr marL="1134176" algn="l" defTabSz="756117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4pPr>
      <a:lvl5pPr marL="1512235" algn="l" defTabSz="756117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5pPr>
      <a:lvl6pPr marL="1890293" algn="l" defTabSz="756117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6pPr>
      <a:lvl7pPr marL="2268352" algn="l" defTabSz="756117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7pPr>
      <a:lvl8pPr marL="2646411" algn="l" defTabSz="756117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8pPr>
      <a:lvl9pPr marL="3024469" algn="l" defTabSz="756117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3" Type="http://schemas.openxmlformats.org/officeDocument/2006/relationships/image" Target="../media/image1.jp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 descr="A group of people working on a project&#10;&#10;AI-generated content may be incorrect.">
            <a:extLst>
              <a:ext uri="{FF2B5EF4-FFF2-40B4-BE49-F238E27FC236}">
                <a16:creationId xmlns:a16="http://schemas.microsoft.com/office/drawing/2014/main" id="{066A85EF-A5B5-49EC-64AD-E07B69CFD2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45387" y="0"/>
            <a:ext cx="7154375" cy="5670550"/>
          </a:xfrm>
          <a:prstGeom prst="rect">
            <a:avLst/>
          </a:prstGeom>
        </p:spPr>
      </p:pic>
      <p:pic>
        <p:nvPicPr>
          <p:cNvPr id="3" name="Picture 2" descr="A black and blue background&#10;&#10;AI-generated content may be incorrect.">
            <a:extLst>
              <a:ext uri="{FF2B5EF4-FFF2-40B4-BE49-F238E27FC236}">
                <a16:creationId xmlns:a16="http://schemas.microsoft.com/office/drawing/2014/main" id="{4A1A0985-9348-F9E8-95B5-E6007EC480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7513479" cy="5670550"/>
          </a:xfrm>
          <a:prstGeom prst="rect">
            <a:avLst/>
          </a:prstGeom>
        </p:spPr>
      </p:pic>
      <p:pic>
        <p:nvPicPr>
          <p:cNvPr id="7" name="Picture 6" descr="A black and white background&#10;&#10;AI-generated content may be incorrect.">
            <a:extLst>
              <a:ext uri="{FF2B5EF4-FFF2-40B4-BE49-F238E27FC236}">
                <a16:creationId xmlns:a16="http://schemas.microsoft.com/office/drawing/2014/main" id="{FB718EC3-85EC-8E16-61A8-E23E23D476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" y="3915590"/>
            <a:ext cx="10799763" cy="1754960"/>
          </a:xfrm>
          <a:prstGeom prst="rect">
            <a:avLst/>
          </a:prstGeom>
        </p:spPr>
      </p:pic>
      <p:pic>
        <p:nvPicPr>
          <p:cNvPr id="11" name="Picture 10" descr="A green and blue gear&#10;&#10;AI-generated content may be incorrect.">
            <a:extLst>
              <a:ext uri="{FF2B5EF4-FFF2-40B4-BE49-F238E27FC236}">
                <a16:creationId xmlns:a16="http://schemas.microsoft.com/office/drawing/2014/main" id="{3CD6FBA0-2486-9BAC-801C-68AFC7C4ADA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43551" y="3390283"/>
            <a:ext cx="1620000" cy="1620000"/>
          </a:xfrm>
          <a:prstGeom prst="rect">
            <a:avLst/>
          </a:prstGeom>
        </p:spPr>
      </p:pic>
      <p:pic>
        <p:nvPicPr>
          <p:cNvPr id="13" name="Picture 12" descr="A yellow and blue gear&#10;&#10;AI-generated content may be incorrect.">
            <a:extLst>
              <a:ext uri="{FF2B5EF4-FFF2-40B4-BE49-F238E27FC236}">
                <a16:creationId xmlns:a16="http://schemas.microsoft.com/office/drawing/2014/main" id="{D32FFED8-6A7D-E7C3-4317-5778242253E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27292" y="1842335"/>
            <a:ext cx="1080000" cy="1080000"/>
          </a:xfrm>
          <a:prstGeom prst="rect">
            <a:avLst/>
          </a:prstGeom>
        </p:spPr>
      </p:pic>
      <p:pic>
        <p:nvPicPr>
          <p:cNvPr id="15" name="Picture 14" descr="A green and blue flower&#10;&#10;AI-generated content may be incorrect.">
            <a:extLst>
              <a:ext uri="{FF2B5EF4-FFF2-40B4-BE49-F238E27FC236}">
                <a16:creationId xmlns:a16="http://schemas.microsoft.com/office/drawing/2014/main" id="{2388E261-CC8C-4A77-8B02-133608DA9BD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20447" y="3821775"/>
            <a:ext cx="872442" cy="2160000"/>
          </a:xfrm>
          <a:prstGeom prst="rect">
            <a:avLst/>
          </a:prstGeom>
        </p:spPr>
      </p:pic>
      <p:pic>
        <p:nvPicPr>
          <p:cNvPr id="17" name="Picture 16" descr="A blue pencil with white top&#10;&#10;AI-generated content may be incorrect.">
            <a:extLst>
              <a:ext uri="{FF2B5EF4-FFF2-40B4-BE49-F238E27FC236}">
                <a16:creationId xmlns:a16="http://schemas.microsoft.com/office/drawing/2014/main" id="{8B535F2B-0308-F94D-D674-ED9834235FE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789272" y="402335"/>
            <a:ext cx="823192" cy="1440000"/>
          </a:xfrm>
          <a:prstGeom prst="rect">
            <a:avLst/>
          </a:prstGeom>
        </p:spPr>
      </p:pic>
      <p:pic>
        <p:nvPicPr>
          <p:cNvPr id="19" name="Picture 18" descr="A paper plane with a black background&#10;&#10;AI-generated content may be incorrect.">
            <a:extLst>
              <a:ext uri="{FF2B5EF4-FFF2-40B4-BE49-F238E27FC236}">
                <a16:creationId xmlns:a16="http://schemas.microsoft.com/office/drawing/2014/main" id="{E713BD38-36A3-050C-FF09-807D917C8E0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928883" y="607795"/>
            <a:ext cx="1291121" cy="900000"/>
          </a:xfrm>
          <a:prstGeom prst="rect">
            <a:avLst/>
          </a:prstGeom>
        </p:spPr>
      </p:pic>
      <p:pic>
        <p:nvPicPr>
          <p:cNvPr id="21" name="Picture 20" descr="A yellow and purple flowers&#10;&#10;AI-generated content may be incorrect.">
            <a:extLst>
              <a:ext uri="{FF2B5EF4-FFF2-40B4-BE49-F238E27FC236}">
                <a16:creationId xmlns:a16="http://schemas.microsoft.com/office/drawing/2014/main" id="{AE67DE38-7254-DAB7-4BDE-EFC4ABC425D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346984" y="3864670"/>
            <a:ext cx="2137718" cy="1800000"/>
          </a:xfrm>
          <a:prstGeom prst="rect">
            <a:avLst/>
          </a:prstGeom>
        </p:spPr>
      </p:pic>
      <p:pic>
        <p:nvPicPr>
          <p:cNvPr id="23" name="Picture 22" descr="A white text on a black background&#10;&#10;AI-generated content may be incorrect.">
            <a:extLst>
              <a:ext uri="{FF2B5EF4-FFF2-40B4-BE49-F238E27FC236}">
                <a16:creationId xmlns:a16="http://schemas.microsoft.com/office/drawing/2014/main" id="{41B6735D-2188-638D-1FE4-6CEBC3DC3C1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47604" y="452965"/>
            <a:ext cx="4379688" cy="570643"/>
          </a:xfrm>
          <a:prstGeom prst="rect">
            <a:avLst/>
          </a:prstGeom>
        </p:spPr>
      </p:pic>
      <p:pic>
        <p:nvPicPr>
          <p:cNvPr id="25" name="Picture 24" descr="A blue text on a black background&#10;&#10;AI-generated content may be incorrect.">
            <a:extLst>
              <a:ext uri="{FF2B5EF4-FFF2-40B4-BE49-F238E27FC236}">
                <a16:creationId xmlns:a16="http://schemas.microsoft.com/office/drawing/2014/main" id="{056F4755-1CE8-7D47-7803-6646AE72767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512862" y="5029947"/>
            <a:ext cx="2985802" cy="403618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7BE31D72-C55B-1F59-A53C-6463DA740456}"/>
              </a:ext>
            </a:extLst>
          </p:cNvPr>
          <p:cNvSpPr txBox="1"/>
          <p:nvPr/>
        </p:nvSpPr>
        <p:spPr>
          <a:xfrm>
            <a:off x="443069" y="1597505"/>
            <a:ext cx="406780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Schrijf</a:t>
            </a:r>
            <a:r>
              <a:rPr lang="en-GB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je </a:t>
            </a:r>
            <a:r>
              <a:rPr lang="en-GB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tekst</a:t>
            </a:r>
            <a:r>
              <a:rPr lang="en-GB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hier</a:t>
            </a:r>
            <a:r>
              <a:rPr lang="en-GB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lorem ipsum </a:t>
            </a:r>
            <a:r>
              <a:rPr lang="en-GB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dolor</a:t>
            </a:r>
            <a:r>
              <a:rPr lang="en-GB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sit </a:t>
            </a:r>
            <a:r>
              <a:rPr lang="en-GB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GB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consectetur</a:t>
            </a:r>
            <a:endParaRPr lang="en-GB" sz="3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0F6DBBA-052C-935C-C3A8-8E9CD942EADE}"/>
              </a:ext>
            </a:extLst>
          </p:cNvPr>
          <p:cNvSpPr txBox="1"/>
          <p:nvPr/>
        </p:nvSpPr>
        <p:spPr>
          <a:xfrm>
            <a:off x="443069" y="4901775"/>
            <a:ext cx="22817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/>
              <a:t>Voeg</a:t>
            </a:r>
            <a:r>
              <a:rPr lang="en-GB" dirty="0"/>
              <a:t> </a:t>
            </a:r>
            <a:r>
              <a:rPr lang="en-GB" dirty="0" err="1"/>
              <a:t>hier</a:t>
            </a:r>
            <a:r>
              <a:rPr lang="en-GB" dirty="0"/>
              <a:t> </a:t>
            </a:r>
            <a:r>
              <a:rPr lang="en-GB" dirty="0" err="1"/>
              <a:t>uw</a:t>
            </a:r>
            <a:r>
              <a:rPr lang="en-GB" dirty="0"/>
              <a:t> logo toe</a:t>
            </a:r>
          </a:p>
        </p:txBody>
      </p:sp>
    </p:spTree>
    <p:extLst>
      <p:ext uri="{BB962C8B-B14F-4D97-AF65-F5344CB8AC3E}">
        <p14:creationId xmlns:p14="http://schemas.microsoft.com/office/powerpoint/2010/main" val="213407612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CA700E17682064BA7A25A4AE92698A5" ma:contentTypeVersion="13" ma:contentTypeDescription="Crée un document." ma:contentTypeScope="" ma:versionID="0d44df775dea3d7964db0071172e9368">
  <xsd:schema xmlns:xsd="http://www.w3.org/2001/XMLSchema" xmlns:xs="http://www.w3.org/2001/XMLSchema" xmlns:p="http://schemas.microsoft.com/office/2006/metadata/properties" xmlns:ns2="134c0a63-e101-4e8b-8d62-e03861a4b8aa" xmlns:ns3="8d8beb87-a5f1-4f51-8544-db034412e349" targetNamespace="http://schemas.microsoft.com/office/2006/metadata/properties" ma:root="true" ma:fieldsID="71a540b484db1b06e20bf5c687aadddb" ns2:_="" ns3:_="">
    <xsd:import namespace="134c0a63-e101-4e8b-8d62-e03861a4b8aa"/>
    <xsd:import namespace="8d8beb87-a5f1-4f51-8544-db034412e34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34c0a63-e101-4e8b-8d62-e03861a4b8a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7" nillable="true" ma:taxonomy="true" ma:internalName="lcf76f155ced4ddcb4097134ff3c332f" ma:taxonomyFieldName="MediaServiceImageTags" ma:displayName="Balises d’images" ma:readOnly="false" ma:fieldId="{5cf76f15-5ced-4ddc-b409-7134ff3c332f}" ma:taxonomyMulti="true" ma:sspId="1ba1a8ec-8e73-4ced-969c-c4e8a1f44ce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d8beb87-a5f1-4f51-8544-db034412e349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29bfe9aa-7ae4-434e-a3b1-bdd0715b3acb}" ma:internalName="TaxCatchAll" ma:showField="CatchAllData" ma:web="8d8beb87-a5f1-4f51-8544-db034412e34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134c0a63-e101-4e8b-8d62-e03861a4b8aa">
      <Terms xmlns="http://schemas.microsoft.com/office/infopath/2007/PartnerControls"/>
    </lcf76f155ced4ddcb4097134ff3c332f>
    <TaxCatchAll xmlns="8d8beb87-a5f1-4f51-8544-db034412e349" xsi:nil="true"/>
  </documentManagement>
</p:properties>
</file>

<file path=customXml/itemProps1.xml><?xml version="1.0" encoding="utf-8"?>
<ds:datastoreItem xmlns:ds="http://schemas.openxmlformats.org/officeDocument/2006/customXml" ds:itemID="{DC72DBF6-F27F-47D9-B839-A580F64E5C34}"/>
</file>

<file path=customXml/itemProps2.xml><?xml version="1.0" encoding="utf-8"?>
<ds:datastoreItem xmlns:ds="http://schemas.openxmlformats.org/officeDocument/2006/customXml" ds:itemID="{5C604D7F-A199-4E1F-A7AB-75067E2EA29D}"/>
</file>

<file path=customXml/itemProps3.xml><?xml version="1.0" encoding="utf-8"?>
<ds:datastoreItem xmlns:ds="http://schemas.openxmlformats.org/officeDocument/2006/customXml" ds:itemID="{5D262FBE-C69C-4C1A-ACC9-60038A4E1BCF}"/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154</TotalTime>
  <Words>16</Words>
  <Application>Microsoft Macintosh PowerPoint</Application>
  <PresentationFormat>Custom</PresentationFormat>
  <Paragraphs>3</Paragraphs>
  <Slides>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Office Theme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Gilles van Kan</dc:creator>
  <cp:lastModifiedBy>Gilles van Kan</cp:lastModifiedBy>
  <cp:revision>7</cp:revision>
  <dcterms:created xsi:type="dcterms:W3CDTF">2025-06-17T08:59:26Z</dcterms:created>
  <dcterms:modified xsi:type="dcterms:W3CDTF">2025-06-30T13:38:44Z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0x0101001CA700E17682064BA7A25A4AE92698A5</vt:lpwstr>
  </property>
  <property fmtid="{D5CDD505-2E9C-101B-9397-08002B2CF9AE}" pid="3" name="MediaServiceImageTags">
    <vt:lpwstr/>
  </property>
</Properties>
</file>