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"/>
  </p:notesMasterIdLst>
  <p:sldIdLst>
    <p:sldId id="257" r:id="rId2"/>
  </p:sldIdLst>
  <p:sldSz cx="10799763" cy="567055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8"/>
  </p:normalViewPr>
  <p:slideViewPr>
    <p:cSldViewPr snapToGrid="0">
      <p:cViewPr>
        <p:scale>
          <a:sx n="130" d="100"/>
          <a:sy n="130" d="100"/>
        </p:scale>
        <p:origin x="896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CBA395-A960-3A43-8765-AF7E071C6D1D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90538" y="1143000"/>
            <a:ext cx="58769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D353DB-083E-9E4E-BE41-153C0E951E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4478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353DB-083E-9E4E-BE41-153C0E951E9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921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9971" y="928028"/>
            <a:ext cx="8099822" cy="1974191"/>
          </a:xfrm>
        </p:spPr>
        <p:txBody>
          <a:bodyPr anchor="b"/>
          <a:lstStyle>
            <a:lvl1pPr algn="ctr">
              <a:defRPr sz="496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9971" y="2978352"/>
            <a:ext cx="8099822" cy="1369070"/>
          </a:xfrm>
        </p:spPr>
        <p:txBody>
          <a:bodyPr/>
          <a:lstStyle>
            <a:lvl1pPr marL="0" indent="0" algn="ctr">
              <a:buNone/>
              <a:defRPr sz="1985"/>
            </a:lvl1pPr>
            <a:lvl2pPr marL="378059" indent="0" algn="ctr">
              <a:buNone/>
              <a:defRPr sz="1654"/>
            </a:lvl2pPr>
            <a:lvl3pPr marL="756117" indent="0" algn="ctr">
              <a:buNone/>
              <a:defRPr sz="1488"/>
            </a:lvl3pPr>
            <a:lvl4pPr marL="1134176" indent="0" algn="ctr">
              <a:buNone/>
              <a:defRPr sz="1323"/>
            </a:lvl4pPr>
            <a:lvl5pPr marL="1512235" indent="0" algn="ctr">
              <a:buNone/>
              <a:defRPr sz="1323"/>
            </a:lvl5pPr>
            <a:lvl6pPr marL="1890293" indent="0" algn="ctr">
              <a:buNone/>
              <a:defRPr sz="1323"/>
            </a:lvl6pPr>
            <a:lvl7pPr marL="2268352" indent="0" algn="ctr">
              <a:buNone/>
              <a:defRPr sz="1323"/>
            </a:lvl7pPr>
            <a:lvl8pPr marL="2646411" indent="0" algn="ctr">
              <a:buNone/>
              <a:defRPr sz="1323"/>
            </a:lvl8pPr>
            <a:lvl9pPr marL="3024469" indent="0" algn="ctr">
              <a:buNone/>
              <a:defRPr sz="1323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1699-FD29-7C4F-A0C1-6CE59BAEB968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F9FEC-7794-E049-8916-893C386BD5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685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1699-FD29-7C4F-A0C1-6CE59BAEB968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F9FEC-7794-E049-8916-893C386BD5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994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28580" y="301904"/>
            <a:ext cx="2328699" cy="480552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484" y="301904"/>
            <a:ext cx="6851100" cy="480552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1699-FD29-7C4F-A0C1-6CE59BAEB968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F9FEC-7794-E049-8916-893C386BD5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989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1699-FD29-7C4F-A0C1-6CE59BAEB968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F9FEC-7794-E049-8916-893C386BD5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3641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859" y="1413700"/>
            <a:ext cx="9314796" cy="2358791"/>
          </a:xfrm>
        </p:spPr>
        <p:txBody>
          <a:bodyPr anchor="b"/>
          <a:lstStyle>
            <a:lvl1pPr>
              <a:defRPr sz="496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859" y="3794807"/>
            <a:ext cx="9314796" cy="1240432"/>
          </a:xfrm>
        </p:spPr>
        <p:txBody>
          <a:bodyPr/>
          <a:lstStyle>
            <a:lvl1pPr marL="0" indent="0">
              <a:buNone/>
              <a:defRPr sz="1985">
                <a:solidFill>
                  <a:schemeClr val="tx1">
                    <a:tint val="82000"/>
                  </a:schemeClr>
                </a:solidFill>
              </a:defRPr>
            </a:lvl1pPr>
            <a:lvl2pPr marL="378059" indent="0">
              <a:buNone/>
              <a:defRPr sz="1654">
                <a:solidFill>
                  <a:schemeClr val="tx1">
                    <a:tint val="82000"/>
                  </a:schemeClr>
                </a:solidFill>
              </a:defRPr>
            </a:lvl2pPr>
            <a:lvl3pPr marL="756117" indent="0">
              <a:buNone/>
              <a:defRPr sz="1488">
                <a:solidFill>
                  <a:schemeClr val="tx1">
                    <a:tint val="82000"/>
                  </a:schemeClr>
                </a:solidFill>
              </a:defRPr>
            </a:lvl3pPr>
            <a:lvl4pPr marL="1134176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4pPr>
            <a:lvl5pPr marL="1512235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5pPr>
            <a:lvl6pPr marL="1890293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6pPr>
            <a:lvl7pPr marL="2268352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7pPr>
            <a:lvl8pPr marL="2646411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8pPr>
            <a:lvl9pPr marL="3024469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1699-FD29-7C4F-A0C1-6CE59BAEB968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F9FEC-7794-E049-8916-893C386BD5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5029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484" y="1509521"/>
            <a:ext cx="4589899" cy="35979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7380" y="1509521"/>
            <a:ext cx="4589899" cy="35979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1699-FD29-7C4F-A0C1-6CE59BAEB968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F9FEC-7794-E049-8916-893C386BD5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1242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301905"/>
            <a:ext cx="9314796" cy="1096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891" y="1390073"/>
            <a:ext cx="4568806" cy="681253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378059" indent="0">
              <a:buNone/>
              <a:defRPr sz="1654" b="1"/>
            </a:lvl2pPr>
            <a:lvl3pPr marL="756117" indent="0">
              <a:buNone/>
              <a:defRPr sz="1488" b="1"/>
            </a:lvl3pPr>
            <a:lvl4pPr marL="1134176" indent="0">
              <a:buNone/>
              <a:defRPr sz="1323" b="1"/>
            </a:lvl4pPr>
            <a:lvl5pPr marL="1512235" indent="0">
              <a:buNone/>
              <a:defRPr sz="1323" b="1"/>
            </a:lvl5pPr>
            <a:lvl6pPr marL="1890293" indent="0">
              <a:buNone/>
              <a:defRPr sz="1323" b="1"/>
            </a:lvl6pPr>
            <a:lvl7pPr marL="2268352" indent="0">
              <a:buNone/>
              <a:defRPr sz="1323" b="1"/>
            </a:lvl7pPr>
            <a:lvl8pPr marL="2646411" indent="0">
              <a:buNone/>
              <a:defRPr sz="1323" b="1"/>
            </a:lvl8pPr>
            <a:lvl9pPr marL="3024469" indent="0">
              <a:buNone/>
              <a:defRPr sz="1323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891" y="2071326"/>
            <a:ext cx="4568806" cy="304660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67380" y="1390073"/>
            <a:ext cx="4591306" cy="681253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378059" indent="0">
              <a:buNone/>
              <a:defRPr sz="1654" b="1"/>
            </a:lvl2pPr>
            <a:lvl3pPr marL="756117" indent="0">
              <a:buNone/>
              <a:defRPr sz="1488" b="1"/>
            </a:lvl3pPr>
            <a:lvl4pPr marL="1134176" indent="0">
              <a:buNone/>
              <a:defRPr sz="1323" b="1"/>
            </a:lvl4pPr>
            <a:lvl5pPr marL="1512235" indent="0">
              <a:buNone/>
              <a:defRPr sz="1323" b="1"/>
            </a:lvl5pPr>
            <a:lvl6pPr marL="1890293" indent="0">
              <a:buNone/>
              <a:defRPr sz="1323" b="1"/>
            </a:lvl6pPr>
            <a:lvl7pPr marL="2268352" indent="0">
              <a:buNone/>
              <a:defRPr sz="1323" b="1"/>
            </a:lvl7pPr>
            <a:lvl8pPr marL="2646411" indent="0">
              <a:buNone/>
              <a:defRPr sz="1323" b="1"/>
            </a:lvl8pPr>
            <a:lvl9pPr marL="3024469" indent="0">
              <a:buNone/>
              <a:defRPr sz="1323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7380" y="2071326"/>
            <a:ext cx="4591306" cy="304660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1699-FD29-7C4F-A0C1-6CE59BAEB968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F9FEC-7794-E049-8916-893C386BD5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2871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1699-FD29-7C4F-A0C1-6CE59BAEB968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F9FEC-7794-E049-8916-893C386BD5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2048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1699-FD29-7C4F-A0C1-6CE59BAEB968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F9FEC-7794-E049-8916-893C386BD5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2924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1" y="378037"/>
            <a:ext cx="3483204" cy="1323128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1306" y="816455"/>
            <a:ext cx="5467380" cy="4029766"/>
          </a:xfrm>
        </p:spPr>
        <p:txBody>
          <a:bodyPr/>
          <a:lstStyle>
            <a:lvl1pPr>
              <a:defRPr sz="2646"/>
            </a:lvl1pPr>
            <a:lvl2pPr>
              <a:defRPr sz="2315"/>
            </a:lvl2pPr>
            <a:lvl3pPr>
              <a:defRPr sz="1985"/>
            </a:lvl3pPr>
            <a:lvl4pPr>
              <a:defRPr sz="1654"/>
            </a:lvl4pPr>
            <a:lvl5pPr>
              <a:defRPr sz="1654"/>
            </a:lvl5pPr>
            <a:lvl6pPr>
              <a:defRPr sz="1654"/>
            </a:lvl6pPr>
            <a:lvl7pPr>
              <a:defRPr sz="1654"/>
            </a:lvl7pPr>
            <a:lvl8pPr>
              <a:defRPr sz="1654"/>
            </a:lvl8pPr>
            <a:lvl9pPr>
              <a:defRPr sz="1654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1" y="1701165"/>
            <a:ext cx="3483204" cy="3151619"/>
          </a:xfrm>
        </p:spPr>
        <p:txBody>
          <a:bodyPr/>
          <a:lstStyle>
            <a:lvl1pPr marL="0" indent="0">
              <a:buNone/>
              <a:defRPr sz="1323"/>
            </a:lvl1pPr>
            <a:lvl2pPr marL="378059" indent="0">
              <a:buNone/>
              <a:defRPr sz="1158"/>
            </a:lvl2pPr>
            <a:lvl3pPr marL="756117" indent="0">
              <a:buNone/>
              <a:defRPr sz="992"/>
            </a:lvl3pPr>
            <a:lvl4pPr marL="1134176" indent="0">
              <a:buNone/>
              <a:defRPr sz="827"/>
            </a:lvl4pPr>
            <a:lvl5pPr marL="1512235" indent="0">
              <a:buNone/>
              <a:defRPr sz="827"/>
            </a:lvl5pPr>
            <a:lvl6pPr marL="1890293" indent="0">
              <a:buNone/>
              <a:defRPr sz="827"/>
            </a:lvl6pPr>
            <a:lvl7pPr marL="2268352" indent="0">
              <a:buNone/>
              <a:defRPr sz="827"/>
            </a:lvl7pPr>
            <a:lvl8pPr marL="2646411" indent="0">
              <a:buNone/>
              <a:defRPr sz="827"/>
            </a:lvl8pPr>
            <a:lvl9pPr marL="3024469" indent="0">
              <a:buNone/>
              <a:defRPr sz="827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1699-FD29-7C4F-A0C1-6CE59BAEB968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F9FEC-7794-E049-8916-893C386BD5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5945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1" y="378037"/>
            <a:ext cx="3483204" cy="1323128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91306" y="816455"/>
            <a:ext cx="5467380" cy="4029766"/>
          </a:xfrm>
        </p:spPr>
        <p:txBody>
          <a:bodyPr anchor="t"/>
          <a:lstStyle>
            <a:lvl1pPr marL="0" indent="0">
              <a:buNone/>
              <a:defRPr sz="2646"/>
            </a:lvl1pPr>
            <a:lvl2pPr marL="378059" indent="0">
              <a:buNone/>
              <a:defRPr sz="2315"/>
            </a:lvl2pPr>
            <a:lvl3pPr marL="756117" indent="0">
              <a:buNone/>
              <a:defRPr sz="1985"/>
            </a:lvl3pPr>
            <a:lvl4pPr marL="1134176" indent="0">
              <a:buNone/>
              <a:defRPr sz="1654"/>
            </a:lvl4pPr>
            <a:lvl5pPr marL="1512235" indent="0">
              <a:buNone/>
              <a:defRPr sz="1654"/>
            </a:lvl5pPr>
            <a:lvl6pPr marL="1890293" indent="0">
              <a:buNone/>
              <a:defRPr sz="1654"/>
            </a:lvl6pPr>
            <a:lvl7pPr marL="2268352" indent="0">
              <a:buNone/>
              <a:defRPr sz="1654"/>
            </a:lvl7pPr>
            <a:lvl8pPr marL="2646411" indent="0">
              <a:buNone/>
              <a:defRPr sz="1654"/>
            </a:lvl8pPr>
            <a:lvl9pPr marL="3024469" indent="0">
              <a:buNone/>
              <a:defRPr sz="1654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1" y="1701165"/>
            <a:ext cx="3483204" cy="3151619"/>
          </a:xfrm>
        </p:spPr>
        <p:txBody>
          <a:bodyPr/>
          <a:lstStyle>
            <a:lvl1pPr marL="0" indent="0">
              <a:buNone/>
              <a:defRPr sz="1323"/>
            </a:lvl1pPr>
            <a:lvl2pPr marL="378059" indent="0">
              <a:buNone/>
              <a:defRPr sz="1158"/>
            </a:lvl2pPr>
            <a:lvl3pPr marL="756117" indent="0">
              <a:buNone/>
              <a:defRPr sz="992"/>
            </a:lvl3pPr>
            <a:lvl4pPr marL="1134176" indent="0">
              <a:buNone/>
              <a:defRPr sz="827"/>
            </a:lvl4pPr>
            <a:lvl5pPr marL="1512235" indent="0">
              <a:buNone/>
              <a:defRPr sz="827"/>
            </a:lvl5pPr>
            <a:lvl6pPr marL="1890293" indent="0">
              <a:buNone/>
              <a:defRPr sz="827"/>
            </a:lvl6pPr>
            <a:lvl7pPr marL="2268352" indent="0">
              <a:buNone/>
              <a:defRPr sz="827"/>
            </a:lvl7pPr>
            <a:lvl8pPr marL="2646411" indent="0">
              <a:buNone/>
              <a:defRPr sz="827"/>
            </a:lvl8pPr>
            <a:lvl9pPr marL="3024469" indent="0">
              <a:buNone/>
              <a:defRPr sz="827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1699-FD29-7C4F-A0C1-6CE59BAEB968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F9FEC-7794-E049-8916-893C386BD5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5644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2484" y="301905"/>
            <a:ext cx="9314796" cy="1096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84" y="1509521"/>
            <a:ext cx="9314796" cy="3597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484" y="5255760"/>
            <a:ext cx="2429947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121699-FD29-7C4F-A0C1-6CE59BAEB968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77422" y="5255760"/>
            <a:ext cx="3644920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7332" y="5255760"/>
            <a:ext cx="2429947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7CF9FEC-7794-E049-8916-893C386BD5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072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56117" rtl="0" eaLnBrk="1" latinLnBrk="0" hangingPunct="1">
        <a:lnSpc>
          <a:spcPct val="90000"/>
        </a:lnSpc>
        <a:spcBef>
          <a:spcPct val="0"/>
        </a:spcBef>
        <a:buNone/>
        <a:defRPr sz="363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9029" indent="-189029" algn="l" defTabSz="756117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7088" indent="-189029" algn="l" defTabSz="756117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945147" indent="-189029" algn="l" defTabSz="756117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4" kern="1200">
          <a:solidFill>
            <a:schemeClr val="tx1"/>
          </a:solidFill>
          <a:latin typeface="+mn-lt"/>
          <a:ea typeface="+mn-ea"/>
          <a:cs typeface="+mn-cs"/>
        </a:defRPr>
      </a:lvl3pPr>
      <a:lvl4pPr marL="1323205" indent="-189029" algn="l" defTabSz="756117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1264" indent="-189029" algn="l" defTabSz="756117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9323" indent="-189029" algn="l" defTabSz="756117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7381" indent="-189029" algn="l" defTabSz="756117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5440" indent="-189029" algn="l" defTabSz="756117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3499" indent="-189029" algn="l" defTabSz="756117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611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59" algn="l" defTabSz="75611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6117" algn="l" defTabSz="75611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4176" algn="l" defTabSz="75611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2235" algn="l" defTabSz="75611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90293" algn="l" defTabSz="75611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8352" algn="l" defTabSz="75611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6411" algn="l" defTabSz="75611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4469" algn="l" defTabSz="75611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group of people working on a project&#10;&#10;AI-generated content may be incorrect.">
            <a:extLst>
              <a:ext uri="{FF2B5EF4-FFF2-40B4-BE49-F238E27FC236}">
                <a16:creationId xmlns:a16="http://schemas.microsoft.com/office/drawing/2014/main" id="{066A85EF-A5B5-49EC-64AD-E07B69CFD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5387" y="0"/>
            <a:ext cx="7154375" cy="5670550"/>
          </a:xfrm>
          <a:prstGeom prst="rect">
            <a:avLst/>
          </a:prstGeom>
        </p:spPr>
      </p:pic>
      <p:pic>
        <p:nvPicPr>
          <p:cNvPr id="3" name="Picture 2" descr="A black and blue background&#10;&#10;AI-generated content may be incorrect.">
            <a:extLst>
              <a:ext uri="{FF2B5EF4-FFF2-40B4-BE49-F238E27FC236}">
                <a16:creationId xmlns:a16="http://schemas.microsoft.com/office/drawing/2014/main" id="{4A1A0985-9348-F9E8-95B5-E6007EC480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513479" cy="5670550"/>
          </a:xfrm>
          <a:prstGeom prst="rect">
            <a:avLst/>
          </a:prstGeom>
        </p:spPr>
      </p:pic>
      <p:pic>
        <p:nvPicPr>
          <p:cNvPr id="7" name="Picture 6" descr="A black and white background&#10;&#10;AI-generated content may be incorrect.">
            <a:extLst>
              <a:ext uri="{FF2B5EF4-FFF2-40B4-BE49-F238E27FC236}">
                <a16:creationId xmlns:a16="http://schemas.microsoft.com/office/drawing/2014/main" id="{FB718EC3-85EC-8E16-61A8-E23E23D476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3915590"/>
            <a:ext cx="10799763" cy="1754960"/>
          </a:xfrm>
          <a:prstGeom prst="rect">
            <a:avLst/>
          </a:prstGeom>
        </p:spPr>
      </p:pic>
      <p:pic>
        <p:nvPicPr>
          <p:cNvPr id="11" name="Picture 10" descr="A green and blue gear&#10;&#10;AI-generated content may be incorrect.">
            <a:extLst>
              <a:ext uri="{FF2B5EF4-FFF2-40B4-BE49-F238E27FC236}">
                <a16:creationId xmlns:a16="http://schemas.microsoft.com/office/drawing/2014/main" id="{3CD6FBA0-2486-9BAC-801C-68AFC7C4AD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3551" y="3390283"/>
            <a:ext cx="1620000" cy="1620000"/>
          </a:xfrm>
          <a:prstGeom prst="rect">
            <a:avLst/>
          </a:prstGeom>
        </p:spPr>
      </p:pic>
      <p:pic>
        <p:nvPicPr>
          <p:cNvPr id="13" name="Picture 12" descr="A yellow and blue gear&#10;&#10;AI-generated content may be incorrect.">
            <a:extLst>
              <a:ext uri="{FF2B5EF4-FFF2-40B4-BE49-F238E27FC236}">
                <a16:creationId xmlns:a16="http://schemas.microsoft.com/office/drawing/2014/main" id="{D32FFED8-6A7D-E7C3-4317-5778242253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7292" y="1842335"/>
            <a:ext cx="1080000" cy="1080000"/>
          </a:xfrm>
          <a:prstGeom prst="rect">
            <a:avLst/>
          </a:prstGeom>
        </p:spPr>
      </p:pic>
      <p:pic>
        <p:nvPicPr>
          <p:cNvPr id="15" name="Picture 14" descr="A green and blue flower&#10;&#10;AI-generated content may be incorrect.">
            <a:extLst>
              <a:ext uri="{FF2B5EF4-FFF2-40B4-BE49-F238E27FC236}">
                <a16:creationId xmlns:a16="http://schemas.microsoft.com/office/drawing/2014/main" id="{2388E261-CC8C-4A77-8B02-133608DA9B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0447" y="3821775"/>
            <a:ext cx="872442" cy="2160000"/>
          </a:xfrm>
          <a:prstGeom prst="rect">
            <a:avLst/>
          </a:prstGeom>
        </p:spPr>
      </p:pic>
      <p:pic>
        <p:nvPicPr>
          <p:cNvPr id="17" name="Picture 16" descr="A blue pencil with white top&#10;&#10;AI-generated content may be incorrect.">
            <a:extLst>
              <a:ext uri="{FF2B5EF4-FFF2-40B4-BE49-F238E27FC236}">
                <a16:creationId xmlns:a16="http://schemas.microsoft.com/office/drawing/2014/main" id="{8B535F2B-0308-F94D-D674-ED9834235F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89272" y="402335"/>
            <a:ext cx="823192" cy="1440000"/>
          </a:xfrm>
          <a:prstGeom prst="rect">
            <a:avLst/>
          </a:prstGeom>
        </p:spPr>
      </p:pic>
      <p:pic>
        <p:nvPicPr>
          <p:cNvPr id="19" name="Picture 18" descr="A paper plane with a black background&#10;&#10;AI-generated content may be incorrect.">
            <a:extLst>
              <a:ext uri="{FF2B5EF4-FFF2-40B4-BE49-F238E27FC236}">
                <a16:creationId xmlns:a16="http://schemas.microsoft.com/office/drawing/2014/main" id="{E713BD38-36A3-050C-FF09-807D917C8E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28883" y="607795"/>
            <a:ext cx="1291121" cy="900000"/>
          </a:xfrm>
          <a:prstGeom prst="rect">
            <a:avLst/>
          </a:prstGeom>
        </p:spPr>
      </p:pic>
      <p:pic>
        <p:nvPicPr>
          <p:cNvPr id="21" name="Picture 20" descr="A yellow and purple flowers&#10;&#10;AI-generated content may be incorrect.">
            <a:extLst>
              <a:ext uri="{FF2B5EF4-FFF2-40B4-BE49-F238E27FC236}">
                <a16:creationId xmlns:a16="http://schemas.microsoft.com/office/drawing/2014/main" id="{AE67DE38-7254-DAB7-4BDE-EFC4ABC425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46984" y="3864670"/>
            <a:ext cx="2137718" cy="1800000"/>
          </a:xfrm>
          <a:prstGeom prst="rect">
            <a:avLst/>
          </a:prstGeom>
        </p:spPr>
      </p:pic>
      <p:pic>
        <p:nvPicPr>
          <p:cNvPr id="23" name="Picture 22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41B6735D-2188-638D-1FE4-6CEBC3DC3C1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7604" y="452965"/>
            <a:ext cx="4379688" cy="570643"/>
          </a:xfrm>
          <a:prstGeom prst="rect">
            <a:avLst/>
          </a:prstGeom>
        </p:spPr>
      </p:pic>
      <p:pic>
        <p:nvPicPr>
          <p:cNvPr id="25" name="Picture 24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056F4755-1CE8-7D47-7803-6646AE72767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12862" y="5029947"/>
            <a:ext cx="2985802" cy="40361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BE31D72-C55B-1F59-A53C-6463DA740456}"/>
              </a:ext>
            </a:extLst>
          </p:cNvPr>
          <p:cNvSpPr txBox="1"/>
          <p:nvPr/>
        </p:nvSpPr>
        <p:spPr>
          <a:xfrm>
            <a:off x="443069" y="1597505"/>
            <a:ext cx="40678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Ecrit</a:t>
            </a:r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ton message </a:t>
            </a:r>
            <a:r>
              <a:rPr lang="en-GB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ici</a:t>
            </a:r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lorem ipsum </a:t>
            </a:r>
            <a:r>
              <a:rPr lang="en-GB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GB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endParaRPr lang="en-GB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0F6DBBA-052C-935C-C3A8-8E9CD942EADE}"/>
              </a:ext>
            </a:extLst>
          </p:cNvPr>
          <p:cNvSpPr txBox="1"/>
          <p:nvPr/>
        </p:nvSpPr>
        <p:spPr>
          <a:xfrm>
            <a:off x="443069" y="4901775"/>
            <a:ext cx="2033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Ajoute</a:t>
            </a:r>
            <a:r>
              <a:rPr lang="en-GB" dirty="0"/>
              <a:t> ton logo </a:t>
            </a:r>
            <a:r>
              <a:rPr lang="en-GB" dirty="0" err="1"/>
              <a:t>ici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40761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A700E17682064BA7A25A4AE92698A5" ma:contentTypeVersion="13" ma:contentTypeDescription="Crée un document." ma:contentTypeScope="" ma:versionID="0d44df775dea3d7964db0071172e9368">
  <xsd:schema xmlns:xsd="http://www.w3.org/2001/XMLSchema" xmlns:xs="http://www.w3.org/2001/XMLSchema" xmlns:p="http://schemas.microsoft.com/office/2006/metadata/properties" xmlns:ns2="134c0a63-e101-4e8b-8d62-e03861a4b8aa" xmlns:ns3="8d8beb87-a5f1-4f51-8544-db034412e349" targetNamespace="http://schemas.microsoft.com/office/2006/metadata/properties" ma:root="true" ma:fieldsID="71a540b484db1b06e20bf5c687aadddb" ns2:_="" ns3:_="">
    <xsd:import namespace="134c0a63-e101-4e8b-8d62-e03861a4b8aa"/>
    <xsd:import namespace="8d8beb87-a5f1-4f51-8544-db034412e34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4c0a63-e101-4e8b-8d62-e03861a4b8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Balises d’images" ma:readOnly="false" ma:fieldId="{5cf76f15-5ced-4ddc-b409-7134ff3c332f}" ma:taxonomyMulti="true" ma:sspId="1ba1a8ec-8e73-4ced-969c-c4e8a1f44ce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8beb87-a5f1-4f51-8544-db034412e349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29bfe9aa-7ae4-434e-a3b1-bdd0715b3acb}" ma:internalName="TaxCatchAll" ma:showField="CatchAllData" ma:web="8d8beb87-a5f1-4f51-8544-db034412e34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34c0a63-e101-4e8b-8d62-e03861a4b8aa">
      <Terms xmlns="http://schemas.microsoft.com/office/infopath/2007/PartnerControls"/>
    </lcf76f155ced4ddcb4097134ff3c332f>
    <TaxCatchAll xmlns="8d8beb87-a5f1-4f51-8544-db034412e349" xsi:nil="true"/>
  </documentManagement>
</p:properties>
</file>

<file path=customXml/itemProps1.xml><?xml version="1.0" encoding="utf-8"?>
<ds:datastoreItem xmlns:ds="http://schemas.openxmlformats.org/officeDocument/2006/customXml" ds:itemID="{5A5FB5CE-6E53-424D-813C-E9D5ECA93E1D}"/>
</file>

<file path=customXml/itemProps2.xml><?xml version="1.0" encoding="utf-8"?>
<ds:datastoreItem xmlns:ds="http://schemas.openxmlformats.org/officeDocument/2006/customXml" ds:itemID="{8DA0CDBE-AD87-4FC2-B1D7-490FFC2D4256}"/>
</file>

<file path=customXml/itemProps3.xml><?xml version="1.0" encoding="utf-8"?>
<ds:datastoreItem xmlns:ds="http://schemas.openxmlformats.org/officeDocument/2006/customXml" ds:itemID="{1556C9B6-9CF3-47D0-9939-B0B92838C202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152</TotalTime>
  <Words>15</Words>
  <Application>Microsoft Macintosh PowerPoint</Application>
  <PresentationFormat>Custom</PresentationFormat>
  <Paragraphs>3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Gilles van Kan</dc:creator>
  <cp:lastModifiedBy>Gilles van Kan</cp:lastModifiedBy>
  <cp:revision>5</cp:revision>
  <dcterms:created xsi:type="dcterms:W3CDTF">2025-06-17T08:59:26Z</dcterms:created>
  <dcterms:modified xsi:type="dcterms:W3CDTF">2025-06-17T13:28:56Z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0x0101001CA700E17682064BA7A25A4AE92698A5</vt:lpwstr>
  </property>
  <property fmtid="{D5CDD505-2E9C-101B-9397-08002B2CF9AE}" pid="3" name="MediaServiceImageTags">
    <vt:lpwstr/>
  </property>
</Properties>
</file>