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720263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8"/>
    <p:restoredTop sz="94635"/>
  </p:normalViewPr>
  <p:slideViewPr>
    <p:cSldViewPr snapToGrid="0">
      <p:cViewPr varScale="1">
        <p:scale>
          <a:sx n="93" d="100"/>
          <a:sy n="93" d="100"/>
        </p:scale>
        <p:origin x="306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590794"/>
            <a:ext cx="8262224" cy="338409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5105389"/>
            <a:ext cx="7290197" cy="2346813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3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517514"/>
            <a:ext cx="2095932" cy="82374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517514"/>
            <a:ext cx="6166292" cy="823747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7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8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2423318"/>
            <a:ext cx="8383727" cy="4043359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6504929"/>
            <a:ext cx="8383727" cy="2126307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82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82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7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587570"/>
            <a:ext cx="4131112" cy="6167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587570"/>
            <a:ext cx="4131112" cy="6167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17516"/>
            <a:ext cx="8383727" cy="18788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2382815"/>
            <a:ext cx="4112126" cy="116778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3550596"/>
            <a:ext cx="4112126" cy="5222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2382815"/>
            <a:ext cx="4132378" cy="116778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3550596"/>
            <a:ext cx="4132378" cy="5222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3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7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4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48018"/>
            <a:ext cx="3135038" cy="2268061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399540"/>
            <a:ext cx="4920883" cy="690768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916079"/>
            <a:ext cx="3135038" cy="540239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6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48018"/>
            <a:ext cx="3135038" cy="2268061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399540"/>
            <a:ext cx="4920883" cy="690768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916079"/>
            <a:ext cx="3135038" cy="540239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517516"/>
            <a:ext cx="838372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587570"/>
            <a:ext cx="838372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9009246"/>
            <a:ext cx="218705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BA8E51-54FF-0844-A0B2-FD8E131CD417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9009246"/>
            <a:ext cx="328058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9009246"/>
            <a:ext cx="218705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7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oup of people working on a project&#10;&#10;AI-generated content may be incorrect.">
            <a:extLst>
              <a:ext uri="{FF2B5EF4-FFF2-40B4-BE49-F238E27FC236}">
                <a16:creationId xmlns:a16="http://schemas.microsoft.com/office/drawing/2014/main" id="{C54859C7-D1BE-BE51-7F87-95215C20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86" y="970273"/>
            <a:ext cx="8838075" cy="8091318"/>
          </a:xfrm>
          <a:prstGeom prst="rect">
            <a:avLst/>
          </a:prstGeom>
        </p:spPr>
      </p:pic>
      <p:pic>
        <p:nvPicPr>
          <p:cNvPr id="3" name="Picture 2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AEA423B1-9821-CA61-B3E3-009BEE563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720263" cy="9720263"/>
          </a:xfrm>
          <a:prstGeom prst="rect">
            <a:avLst/>
          </a:prstGeom>
        </p:spPr>
      </p:pic>
      <p:pic>
        <p:nvPicPr>
          <p:cNvPr id="23" name="Picture 22" descr="A green and blue flower&#10;&#10;AI-generated content may be incorrect.">
            <a:extLst>
              <a:ext uri="{FF2B5EF4-FFF2-40B4-BE49-F238E27FC236}">
                <a16:creationId xmlns:a16="http://schemas.microsoft.com/office/drawing/2014/main" id="{476B3E4F-4C9C-D87F-D084-5CBFF6B1A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407" y="6216654"/>
            <a:ext cx="1023237" cy="2533336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08C7C92-EB09-016C-6F98-68FEC1DBC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44" y="703649"/>
            <a:ext cx="5400000" cy="703583"/>
          </a:xfrm>
          <a:prstGeom prst="rect">
            <a:avLst/>
          </a:prstGeom>
        </p:spPr>
      </p:pic>
      <p:pic>
        <p:nvPicPr>
          <p:cNvPr id="13" name="Picture 12" descr="A yellow and purple flowers&#10;&#10;AI-generated content may be incorrect.">
            <a:extLst>
              <a:ext uri="{FF2B5EF4-FFF2-40B4-BE49-F238E27FC236}">
                <a16:creationId xmlns:a16="http://schemas.microsoft.com/office/drawing/2014/main" id="{138B0E0E-0168-8841-060F-D79894F2B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61" y="5647155"/>
            <a:ext cx="3006246" cy="2531318"/>
          </a:xfrm>
          <a:prstGeom prst="rect">
            <a:avLst/>
          </a:prstGeom>
        </p:spPr>
      </p:pic>
      <p:pic>
        <p:nvPicPr>
          <p:cNvPr id="7" name="Picture 6" descr="A black and white wave&#10;&#10;AI-generated content may be incorrect.">
            <a:extLst>
              <a:ext uri="{FF2B5EF4-FFF2-40B4-BE49-F238E27FC236}">
                <a16:creationId xmlns:a16="http://schemas.microsoft.com/office/drawing/2014/main" id="{5586E6EE-9178-1AC5-E418-CCD5413A9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188944"/>
            <a:ext cx="9720262" cy="2531318"/>
          </a:xfrm>
          <a:prstGeom prst="rect">
            <a:avLst/>
          </a:prstGeom>
        </p:spPr>
      </p:pic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E6F7CEC-B8F4-D0FE-A8AB-30953503E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218" y="8823932"/>
            <a:ext cx="3240000" cy="437980"/>
          </a:xfrm>
          <a:prstGeom prst="rect">
            <a:avLst/>
          </a:prstGeom>
        </p:spPr>
      </p:pic>
      <p:pic>
        <p:nvPicPr>
          <p:cNvPr id="15" name="Picture 14" descr="A paper plane with a black background&#10;&#10;AI-generated content may be incorrect.">
            <a:extLst>
              <a:ext uri="{FF2B5EF4-FFF2-40B4-BE49-F238E27FC236}">
                <a16:creationId xmlns:a16="http://schemas.microsoft.com/office/drawing/2014/main" id="{034FE6A7-0FB3-5B0E-390B-F35533BFF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077" y="916354"/>
            <a:ext cx="1440000" cy="1003779"/>
          </a:xfrm>
          <a:prstGeom prst="rect">
            <a:avLst/>
          </a:prstGeom>
        </p:spPr>
      </p:pic>
      <p:pic>
        <p:nvPicPr>
          <p:cNvPr id="17" name="Picture 16" descr="A blue pencil with white top&#10;&#10;AI-generated content may be incorrect.">
            <a:extLst>
              <a:ext uri="{FF2B5EF4-FFF2-40B4-BE49-F238E27FC236}">
                <a16:creationId xmlns:a16="http://schemas.microsoft.com/office/drawing/2014/main" id="{1A952E7D-3BA6-FBC2-64D2-B0A044D08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432" y="6733053"/>
            <a:ext cx="988040" cy="1728367"/>
          </a:xfrm>
          <a:prstGeom prst="rect">
            <a:avLst/>
          </a:prstGeom>
        </p:spPr>
      </p:pic>
      <p:pic>
        <p:nvPicPr>
          <p:cNvPr id="19" name="Picture 18" descr="A green and blue gear&#10;&#10;AI-generated content may be incorrect.">
            <a:extLst>
              <a:ext uri="{FF2B5EF4-FFF2-40B4-BE49-F238E27FC236}">
                <a16:creationId xmlns:a16="http://schemas.microsoft.com/office/drawing/2014/main" id="{3290CB6A-19D4-FE13-10B1-51AB21754D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6075" y="3305348"/>
            <a:ext cx="1608569" cy="16085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34E3BC-D4B9-95BC-71C7-8586CAE33CB8}"/>
              </a:ext>
            </a:extLst>
          </p:cNvPr>
          <p:cNvSpPr txBox="1"/>
          <p:nvPr/>
        </p:nvSpPr>
        <p:spPr>
          <a:xfrm>
            <a:off x="440458" y="2041719"/>
            <a:ext cx="3977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Ecrit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F0A856-00FD-767E-6864-8C000DDF8846}"/>
              </a:ext>
            </a:extLst>
          </p:cNvPr>
          <p:cNvSpPr txBox="1"/>
          <p:nvPr/>
        </p:nvSpPr>
        <p:spPr>
          <a:xfrm>
            <a:off x="484644" y="866399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Ajoute</a:t>
            </a:r>
            <a:r>
              <a:rPr lang="en-GB" sz="2400" dirty="0"/>
              <a:t> ton logo </a:t>
            </a:r>
            <a:r>
              <a:rPr lang="en-GB" sz="2400" dirty="0" err="1"/>
              <a:t>ici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779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700E17682064BA7A25A4AE92698A5" ma:contentTypeVersion="13" ma:contentTypeDescription="Crée un document." ma:contentTypeScope="" ma:versionID="0d44df775dea3d7964db0071172e9368">
  <xsd:schema xmlns:xsd="http://www.w3.org/2001/XMLSchema" xmlns:xs="http://www.w3.org/2001/XMLSchema" xmlns:p="http://schemas.microsoft.com/office/2006/metadata/properties" xmlns:ns2="134c0a63-e101-4e8b-8d62-e03861a4b8aa" xmlns:ns3="8d8beb87-a5f1-4f51-8544-db034412e349" targetNamespace="http://schemas.microsoft.com/office/2006/metadata/properties" ma:root="true" ma:fieldsID="71a540b484db1b06e20bf5c687aadddb" ns2:_="" ns3:_="">
    <xsd:import namespace="134c0a63-e101-4e8b-8d62-e03861a4b8aa"/>
    <xsd:import namespace="8d8beb87-a5f1-4f51-8544-db034412e3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0a63-e101-4e8b-8d62-e03861a4b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ba1a8ec-8e73-4ced-969c-c4e8a1f44c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eb87-a5f1-4f51-8544-db034412e3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bfe9aa-7ae4-434e-a3b1-bdd0715b3acb}" ma:internalName="TaxCatchAll" ma:showField="CatchAllData" ma:web="8d8beb87-a5f1-4f51-8544-db034412e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4c0a63-e101-4e8b-8d62-e03861a4b8aa">
      <Terms xmlns="http://schemas.microsoft.com/office/infopath/2007/PartnerControls"/>
    </lcf76f155ced4ddcb4097134ff3c332f>
    <TaxCatchAll xmlns="8d8beb87-a5f1-4f51-8544-db034412e349" xsi:nil="true"/>
  </documentManagement>
</p:properties>
</file>

<file path=customXml/itemProps1.xml><?xml version="1.0" encoding="utf-8"?>
<ds:datastoreItem xmlns:ds="http://schemas.openxmlformats.org/officeDocument/2006/customXml" ds:itemID="{56E21ABF-ADD4-4927-B602-F1C7782B2D04}"/>
</file>

<file path=customXml/itemProps2.xml><?xml version="1.0" encoding="utf-8"?>
<ds:datastoreItem xmlns:ds="http://schemas.openxmlformats.org/officeDocument/2006/customXml" ds:itemID="{3FE9ADD2-838A-4590-AE3D-3AED315B2D6F}"/>
</file>

<file path=customXml/itemProps3.xml><?xml version="1.0" encoding="utf-8"?>
<ds:datastoreItem xmlns:ds="http://schemas.openxmlformats.org/officeDocument/2006/customXml" ds:itemID="{06A3B435-CA5E-4711-9B0D-200588F6886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16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van Kan</dc:creator>
  <cp:lastModifiedBy>Gilles van Kan</cp:lastModifiedBy>
  <cp:revision>3</cp:revision>
  <dcterms:created xsi:type="dcterms:W3CDTF">2025-06-18T10:00:33Z</dcterms:created>
  <dcterms:modified xsi:type="dcterms:W3CDTF">2025-06-19T11:17:16Z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0x0101001CA700E17682064BA7A25A4AE92698A5</vt:lpwstr>
  </property>
  <property fmtid="{D5CDD505-2E9C-101B-9397-08002B2CF9AE}" pid="3" name="MediaServiceImageTags">
    <vt:lpwstr/>
  </property>
</Properties>
</file>