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960350" cy="680402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765"/>
    <a:srgbClr val="F7F3ED"/>
    <a:srgbClr val="5DC4EA"/>
    <a:srgbClr val="62BA95"/>
    <a:srgbClr val="F7B541"/>
    <a:srgbClr val="A988BD"/>
    <a:srgbClr val="F49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/>
    <p:restoredTop sz="96301"/>
  </p:normalViewPr>
  <p:slideViewPr>
    <p:cSldViewPr snapToGrid="0">
      <p:cViewPr varScale="1">
        <p:scale>
          <a:sx n="123" d="100"/>
          <a:sy n="123" d="100"/>
        </p:scale>
        <p:origin x="6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generale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pic>
        <p:nvPicPr>
          <p:cNvPr id="4" name="Image 3" descr="Une image contenant habits, personne, dessin, Visage humain&#10;&#10;Description générée automatiquement">
            <a:extLst>
              <a:ext uri="{FF2B5EF4-FFF2-40B4-BE49-F238E27FC236}">
                <a16:creationId xmlns:a16="http://schemas.microsoft.com/office/drawing/2014/main" id="{358EDB1D-352A-AFD7-B5E3-465597C1D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7112" y="0"/>
            <a:ext cx="6182624" cy="6804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940529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940529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06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DCEF6-06A6-47FB-CEA2-DBBF15E3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62" y="1046846"/>
            <a:ext cx="9811036" cy="90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E0EAED-9700-A93C-AC5B-5A9057FA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290" y="2133600"/>
            <a:ext cx="8558208" cy="39947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  <a:lvl2pPr>
              <a:defRPr>
                <a:solidFill>
                  <a:srgbClr val="143765"/>
                </a:solidFill>
              </a:defRPr>
            </a:lvl2pPr>
            <a:lvl3pPr>
              <a:defRPr>
                <a:solidFill>
                  <a:srgbClr val="143765"/>
                </a:solidFill>
              </a:defRPr>
            </a:lvl3pPr>
            <a:lvl4pPr>
              <a:defRPr>
                <a:solidFill>
                  <a:srgbClr val="143765"/>
                </a:solidFill>
              </a:defRPr>
            </a:lvl4pPr>
            <a:lvl5pPr>
              <a:defRPr>
                <a:solidFill>
                  <a:srgbClr val="14376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C7E15-BD8C-DBE2-F18F-EB41F742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509" y="6306324"/>
            <a:ext cx="1068817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672067-0638-60D6-6CC8-5A68AA535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  <p:pic>
        <p:nvPicPr>
          <p:cNvPr id="5" name="Image 4" descr="Une image contenant conception&#10;&#10;Description générée automatiquement">
            <a:extLst>
              <a:ext uri="{FF2B5EF4-FFF2-40B4-BE49-F238E27FC236}">
                <a16:creationId xmlns:a16="http://schemas.microsoft.com/office/drawing/2014/main" id="{55E1E2A2-6ACE-7A16-872A-EAB1D3B36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9157"/>
            <a:ext cx="2010926" cy="2198292"/>
          </a:xfrm>
          <a:prstGeom prst="rect">
            <a:avLst/>
          </a:prstGeom>
        </p:spPr>
      </p:pic>
      <p:pic>
        <p:nvPicPr>
          <p:cNvPr id="10" name="Image 9" descr="Une image contenant clipart, conception&#10;&#10;Description générée automatiquement">
            <a:extLst>
              <a:ext uri="{FF2B5EF4-FFF2-40B4-BE49-F238E27FC236}">
                <a16:creationId xmlns:a16="http://schemas.microsoft.com/office/drawing/2014/main" id="{C6DD2D52-591E-3659-1985-CA7DE9CB90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0" y="2838513"/>
            <a:ext cx="1814945" cy="1292461"/>
          </a:xfrm>
          <a:prstGeom prst="rect">
            <a:avLst/>
          </a:prstGeom>
        </p:spPr>
      </p:pic>
      <p:pic>
        <p:nvPicPr>
          <p:cNvPr id="4" name="Image 3" descr="Une image contenant capture d’écran, dessin humoristique, conception&#10;&#10;Description générée automatiquement">
            <a:extLst>
              <a:ext uri="{FF2B5EF4-FFF2-40B4-BE49-F238E27FC236}">
                <a16:creationId xmlns:a16="http://schemas.microsoft.com/office/drawing/2014/main" id="{CBD691E3-D183-066A-C615-747A79215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0509" y="4130974"/>
            <a:ext cx="1959841" cy="20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A0A5C-3F2F-3306-0F6D-79EC8761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768604"/>
            <a:ext cx="11178302" cy="90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4927B7-9B0C-4206-D831-1B730EBB0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5890" y="1811257"/>
            <a:ext cx="4749193" cy="4317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  <a:lvl2pPr>
              <a:defRPr>
                <a:solidFill>
                  <a:srgbClr val="143765"/>
                </a:solidFill>
              </a:defRPr>
            </a:lvl2pPr>
            <a:lvl3pPr>
              <a:defRPr>
                <a:solidFill>
                  <a:srgbClr val="143765"/>
                </a:solidFill>
              </a:defRPr>
            </a:lvl3pPr>
            <a:lvl4pPr>
              <a:defRPr>
                <a:solidFill>
                  <a:srgbClr val="143765"/>
                </a:solidFill>
              </a:defRPr>
            </a:lvl4pPr>
            <a:lvl5pPr>
              <a:defRPr>
                <a:solidFill>
                  <a:srgbClr val="14376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79DB3D-D7A8-898B-4C82-98FDE533A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6193" y="1811257"/>
            <a:ext cx="4843133" cy="4317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  <a:lvl2pPr>
              <a:defRPr>
                <a:solidFill>
                  <a:srgbClr val="143765"/>
                </a:solidFill>
              </a:defRPr>
            </a:lvl2pPr>
            <a:lvl3pPr>
              <a:defRPr>
                <a:solidFill>
                  <a:srgbClr val="143765"/>
                </a:solidFill>
              </a:defRPr>
            </a:lvl3pPr>
            <a:lvl4pPr>
              <a:defRPr>
                <a:solidFill>
                  <a:srgbClr val="143765"/>
                </a:solidFill>
              </a:defRPr>
            </a:lvl4pPr>
            <a:lvl5pPr>
              <a:defRPr>
                <a:solidFill>
                  <a:srgbClr val="14376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D10F8D-6374-6662-6CE0-4A7D400E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5309" y="6306324"/>
            <a:ext cx="764017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8065E9-4A14-4BB6-B29F-327359B06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  <p:pic>
        <p:nvPicPr>
          <p:cNvPr id="10" name="Image 9" descr="Une image contenant cercle, vitesse, Graphique, conception&#10;&#10;Description générée automatiquement">
            <a:extLst>
              <a:ext uri="{FF2B5EF4-FFF2-40B4-BE49-F238E27FC236}">
                <a16:creationId xmlns:a16="http://schemas.microsoft.com/office/drawing/2014/main" id="{B69147F4-AB6A-B0AE-E1F5-8995A28B3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39260"/>
            <a:ext cx="1440873" cy="2248189"/>
          </a:xfrm>
          <a:prstGeom prst="rect">
            <a:avLst/>
          </a:prstGeom>
        </p:spPr>
      </p:pic>
      <p:pic>
        <p:nvPicPr>
          <p:cNvPr id="12" name="Image 11" descr="Une image contenant cercle, vitesse, conception&#10;&#10;Description générée automatiquement">
            <a:extLst>
              <a:ext uri="{FF2B5EF4-FFF2-40B4-BE49-F238E27FC236}">
                <a16:creationId xmlns:a16="http://schemas.microsoft.com/office/drawing/2014/main" id="{C1F31D46-3243-D3FD-F74A-CDE38A861D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" y="2564764"/>
            <a:ext cx="1687512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C2299-06FF-5B35-3AE6-02329359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13" y="979654"/>
            <a:ext cx="4180050" cy="1061554"/>
          </a:xfrm>
          <a:prstGeom prst="rect">
            <a:avLst/>
          </a:prstGeom>
        </p:spPr>
        <p:txBody>
          <a:bodyPr anchor="b"/>
          <a:lstStyle>
            <a:lvl1pPr>
              <a:defRPr sz="3402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B353FA-9EFB-CB1E-59FC-D4CE7C39E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9838" y="979654"/>
            <a:ext cx="5324418" cy="48352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E06398-CDFC-8554-A8A5-6E887243F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713" y="2041208"/>
            <a:ext cx="4180050" cy="378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1">
                <a:solidFill>
                  <a:srgbClr val="143765"/>
                </a:solidFill>
              </a:defRPr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CDD08A-5592-9CD6-98F6-FAE44495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018" y="6306324"/>
            <a:ext cx="736308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A75C61-43EE-38FF-673C-0077A5FA7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  <p:pic>
        <p:nvPicPr>
          <p:cNvPr id="9" name="Image 8" descr="Une image contenant capture d’écran, dessin humoristique, conception&#10;&#10;Description générée automatiquement">
            <a:extLst>
              <a:ext uri="{FF2B5EF4-FFF2-40B4-BE49-F238E27FC236}">
                <a16:creationId xmlns:a16="http://schemas.microsoft.com/office/drawing/2014/main" id="{7495145F-CDE5-73D3-923A-C065D7A45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0509" y="4130974"/>
            <a:ext cx="1959841" cy="20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4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9241D-7B73-D949-98C8-47A8501B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791743"/>
            <a:ext cx="11178302" cy="131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9010A3-F578-B5D5-7F55-E3F92ED2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745" y="6306324"/>
            <a:ext cx="805581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1476EF-6597-D1B3-0A97-8C32B6585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6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DE05DA-58A3-7CDB-9649-34BB2E1A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509" y="6306324"/>
            <a:ext cx="1068817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D49D4-C795-CD53-C70D-4AAE82D45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  <p:pic>
        <p:nvPicPr>
          <p:cNvPr id="7" name="Image 6" descr="Une image contenant Graphique, clipart, dessin humoristique, art&#10;&#10;Description générée automatiquement">
            <a:extLst>
              <a:ext uri="{FF2B5EF4-FFF2-40B4-BE49-F238E27FC236}">
                <a16:creationId xmlns:a16="http://schemas.microsoft.com/office/drawing/2014/main" id="{240443A9-5FC2-2952-B996-039D315A0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9441" y="962458"/>
            <a:ext cx="849457" cy="809301"/>
          </a:xfrm>
          <a:prstGeom prst="rect">
            <a:avLst/>
          </a:prstGeom>
        </p:spPr>
      </p:pic>
      <p:pic>
        <p:nvPicPr>
          <p:cNvPr id="9" name="Image 8" descr="Une image contenant Graphique, clipart, dessin humoristique, conception&#10;&#10;Description générée automatiquement">
            <a:extLst>
              <a:ext uri="{FF2B5EF4-FFF2-40B4-BE49-F238E27FC236}">
                <a16:creationId xmlns:a16="http://schemas.microsoft.com/office/drawing/2014/main" id="{D62BC293-2C3E-C69D-74F1-824E9161A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674" y="1771759"/>
            <a:ext cx="886691" cy="8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1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finance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940529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940529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" name="Image 4" descr="Une image contenant habits, dessin, Visage humain, personne&#10;&#10;Description générée automatiquement">
            <a:extLst>
              <a:ext uri="{FF2B5EF4-FFF2-40B4-BE49-F238E27FC236}">
                <a16:creationId xmlns:a16="http://schemas.microsoft.com/office/drawing/2014/main" id="{3407E77A-7948-35F4-F3FD-413F9988C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894" y="0"/>
            <a:ext cx="5504456" cy="6804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7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marketing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Visage humain, personne, dessin&#10;&#10;Description générée automatiquement">
            <a:extLst>
              <a:ext uri="{FF2B5EF4-FFF2-40B4-BE49-F238E27FC236}">
                <a16:creationId xmlns:a16="http://schemas.microsoft.com/office/drawing/2014/main" id="{12DCC277-F144-AA32-C972-FBE96FCDB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023" b="1404"/>
          <a:stretch/>
        </p:blipFill>
        <p:spPr>
          <a:xfrm>
            <a:off x="6744173" y="829202"/>
            <a:ext cx="6216177" cy="59748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940529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940529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Stratégie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Visage humain, veste, personne&#10;&#10;Description générée automatiquement">
            <a:extLst>
              <a:ext uri="{FF2B5EF4-FFF2-40B4-BE49-F238E27FC236}">
                <a16:creationId xmlns:a16="http://schemas.microsoft.com/office/drawing/2014/main" id="{88CBBB09-71ED-0BE2-771C-D0B68128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5" r="2811"/>
          <a:stretch/>
        </p:blipFill>
        <p:spPr>
          <a:xfrm>
            <a:off x="7170325" y="0"/>
            <a:ext cx="5790025" cy="68040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940529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940529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4831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Production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Visage humain, femme&#10;&#10;Description générée automatiquement">
            <a:extLst>
              <a:ext uri="{FF2B5EF4-FFF2-40B4-BE49-F238E27FC236}">
                <a16:creationId xmlns:a16="http://schemas.microsoft.com/office/drawing/2014/main" id="{76D2F131-FEA2-F9FA-B084-D95B6D3B0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451" y="0"/>
            <a:ext cx="6250899" cy="68040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940529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940529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5240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Ressource humaine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Visage humain, personne, Dessin d’enfant&#10;&#10;Description générée automatiquement">
            <a:extLst>
              <a:ext uri="{FF2B5EF4-FFF2-40B4-BE49-F238E27FC236}">
                <a16:creationId xmlns:a16="http://schemas.microsoft.com/office/drawing/2014/main" id="{B5761CF1-6407-A71D-8F24-9E223AC9A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759" y="0"/>
            <a:ext cx="6182591" cy="68040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940529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940529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268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closing night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F61EE3-E5D6-FD38-6887-99CAC19BC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7"/>
          <a:stretch/>
        </p:blipFill>
        <p:spPr>
          <a:xfrm>
            <a:off x="6298076" y="27710"/>
            <a:ext cx="6662274" cy="67763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970B55-803A-772D-C767-5A48F0484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366" y="4496916"/>
            <a:ext cx="6196051" cy="2006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39568-7363-0B97-A210-92A8B93A5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397" y="438369"/>
            <a:ext cx="7772400" cy="78166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7092F9-DF44-3081-A990-7C048A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6" y="1658402"/>
            <a:ext cx="6196051" cy="1790234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3645F36-9304-9EEB-115A-0845313D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366" y="3475411"/>
            <a:ext cx="6196051" cy="1373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rgbClr val="5DC4EA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3521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DCEF6-06A6-47FB-CEA2-DBBF15E3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5" y="1046846"/>
            <a:ext cx="9818540" cy="90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E0EAED-9700-A93C-AC5B-5A9057FA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24" y="2133600"/>
            <a:ext cx="9818540" cy="39947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  <a:lvl2pPr>
              <a:defRPr>
                <a:solidFill>
                  <a:srgbClr val="143765"/>
                </a:solidFill>
              </a:defRPr>
            </a:lvl2pPr>
            <a:lvl3pPr>
              <a:defRPr>
                <a:solidFill>
                  <a:srgbClr val="143765"/>
                </a:solidFill>
              </a:defRPr>
            </a:lvl3pPr>
            <a:lvl4pPr>
              <a:defRPr>
                <a:solidFill>
                  <a:srgbClr val="143765"/>
                </a:solidFill>
              </a:defRPr>
            </a:lvl4pPr>
            <a:lvl5pPr>
              <a:defRPr>
                <a:solidFill>
                  <a:srgbClr val="14376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C7E15-BD8C-DBE2-F18F-EB41F742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509" y="6306324"/>
            <a:ext cx="1068817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672067-0638-60D6-6CC8-5A68AA535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  <p:pic>
        <p:nvPicPr>
          <p:cNvPr id="9" name="Image 8" descr="Une image contenant capture d’écran, dessin humoristique, conception&#10;&#10;Description générée automatiquement">
            <a:extLst>
              <a:ext uri="{FF2B5EF4-FFF2-40B4-BE49-F238E27FC236}">
                <a16:creationId xmlns:a16="http://schemas.microsoft.com/office/drawing/2014/main" id="{288A0173-030A-F023-1184-176AF5B17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0509" y="4130974"/>
            <a:ext cx="1959841" cy="20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solidFill>
          <a:srgbClr val="F7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DCEF6-06A6-47FB-CEA2-DBBF15E3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62" y="1046846"/>
            <a:ext cx="9811036" cy="90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E0EAED-9700-A93C-AC5B-5A9057FA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290" y="2133600"/>
            <a:ext cx="9811036" cy="39947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3765"/>
                </a:solidFill>
              </a:defRPr>
            </a:lvl1pPr>
            <a:lvl2pPr>
              <a:defRPr>
                <a:solidFill>
                  <a:srgbClr val="143765"/>
                </a:solidFill>
              </a:defRPr>
            </a:lvl2pPr>
            <a:lvl3pPr>
              <a:defRPr>
                <a:solidFill>
                  <a:srgbClr val="143765"/>
                </a:solidFill>
              </a:defRPr>
            </a:lvl3pPr>
            <a:lvl4pPr>
              <a:defRPr>
                <a:solidFill>
                  <a:srgbClr val="143765"/>
                </a:solidFill>
              </a:defRPr>
            </a:lvl4pPr>
            <a:lvl5pPr>
              <a:defRPr>
                <a:solidFill>
                  <a:srgbClr val="143765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C7E15-BD8C-DBE2-F18F-EB41F742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509" y="6306324"/>
            <a:ext cx="1068817" cy="3622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43765"/>
                </a:solidFill>
              </a:defRPr>
            </a:lvl1pPr>
          </a:lstStyle>
          <a:p>
            <a:fld id="{99030C52-107B-4542-ACD3-B65846E674E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672067-0638-60D6-6CC8-5A68AA535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670" y="228377"/>
            <a:ext cx="3602008" cy="362251"/>
          </a:xfrm>
          <a:prstGeom prst="rect">
            <a:avLst/>
          </a:prstGeom>
        </p:spPr>
      </p:pic>
      <p:pic>
        <p:nvPicPr>
          <p:cNvPr id="5" name="Image 4" descr="Une image contenant conception&#10;&#10;Description générée automatiquement">
            <a:extLst>
              <a:ext uri="{FF2B5EF4-FFF2-40B4-BE49-F238E27FC236}">
                <a16:creationId xmlns:a16="http://schemas.microsoft.com/office/drawing/2014/main" id="{55E1E2A2-6ACE-7A16-872A-EAB1D3B36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9157"/>
            <a:ext cx="2010926" cy="2198292"/>
          </a:xfrm>
          <a:prstGeom prst="rect">
            <a:avLst/>
          </a:prstGeom>
        </p:spPr>
      </p:pic>
      <p:pic>
        <p:nvPicPr>
          <p:cNvPr id="10" name="Image 9" descr="Une image contenant clipart, conception&#10;&#10;Description générée automatiquement">
            <a:extLst>
              <a:ext uri="{FF2B5EF4-FFF2-40B4-BE49-F238E27FC236}">
                <a16:creationId xmlns:a16="http://schemas.microsoft.com/office/drawing/2014/main" id="{C6DD2D52-591E-3659-1985-CA7DE9CB90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0" y="2838513"/>
            <a:ext cx="1814945" cy="12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8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0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0" r:id="rId8"/>
    <p:sldLayoutId id="2147483666" r:id="rId9"/>
    <p:sldLayoutId id="2147483667" r:id="rId10"/>
    <p:sldLayoutId id="2147483652" r:id="rId11"/>
    <p:sldLayoutId id="2147483657" r:id="rId12"/>
    <p:sldLayoutId id="2147483654" r:id="rId13"/>
    <p:sldLayoutId id="2147483655" r:id="rId14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b="1" i="0" kern="1200">
          <a:solidFill>
            <a:schemeClr val="tx1"/>
          </a:solidFill>
          <a:latin typeface="Basic Commercial SR Pro Roman" panose="020F0503040503020204" pitchFamily="34" charset="77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9138F-3E87-727C-0A10-C316EAC8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0F286E-05C2-8643-4EA7-DAF8C0C24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81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389A29-032C-1F3E-B895-03D43335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6BE91C-A41D-1C91-98A2-8F3EDA9B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193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E7990-221D-E3C5-E160-40648CA8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43493A-341B-4660-232D-D19F1FE1E0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EF7021-2785-5517-D4C0-D97CBAD3A3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77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7FFB1-083A-0447-577A-FE6FABCA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4F51D8-76BC-AC0E-26EF-60FA6F66EDD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3A3539-1AA4-F46A-4EC1-8FB109AFF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8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1087B-4496-0545-5C68-06DA353C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0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80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343BD-881F-DC52-4716-4A70B62F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DD4B38-C455-96BA-2489-5DAE99E57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6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C353F-10C1-08B7-E4EB-C4A6C09D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9B3E17-F368-FFEE-3855-4B9D5AEA7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362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2EDB6-3FED-75AB-01E8-64FEF7915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5DBB8A-BDBC-28B9-26FF-9E40C521B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85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03665-F97C-6555-35DF-173B523A1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C5733C-DE80-CA7B-F67F-230CAB3DE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78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6B9DE1-3534-D45A-4267-0A9F96A1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AE9882-46EA-5175-740F-C44C090F5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68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39E9A-46BD-299A-5A09-98F2DB27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1CB0A-DA2B-E259-9951-0CE754ED9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93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8558E-9E9C-CF00-AC06-E4FECAE8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FCC0CD-7623-B4AD-4E90-67FE42FEB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9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E271B-1C93-D9BE-E867-6876D1D1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BAB690-F87F-113A-B813-123C31451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3702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hifting Economy Week">
      <a:dk1>
        <a:srgbClr val="000000"/>
      </a:dk1>
      <a:lt1>
        <a:srgbClr val="FFFFFF"/>
      </a:lt1>
      <a:dk2>
        <a:srgbClr val="003868"/>
      </a:dk2>
      <a:lt2>
        <a:srgbClr val="FFFFFF"/>
      </a:lt2>
      <a:accent1>
        <a:srgbClr val="003868"/>
      </a:accent1>
      <a:accent2>
        <a:srgbClr val="5DC3EA"/>
      </a:accent2>
      <a:accent3>
        <a:srgbClr val="A988BD"/>
      </a:accent3>
      <a:accent4>
        <a:srgbClr val="61BA95"/>
      </a:accent4>
      <a:accent5>
        <a:srgbClr val="F3992C"/>
      </a:accent5>
      <a:accent6>
        <a:srgbClr val="5DC3EA"/>
      </a:accent6>
      <a:hlink>
        <a:srgbClr val="5DC3EA"/>
      </a:hlink>
      <a:folHlink>
        <a:srgbClr val="5DC3E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0</Words>
  <Application>Microsoft Macintosh PowerPoint</Application>
  <PresentationFormat>Personnalisé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Basic Commercial SR Pro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van Kan</dc:creator>
  <cp:lastModifiedBy>Alicia Buitendijk</cp:lastModifiedBy>
  <cp:revision>30</cp:revision>
  <dcterms:created xsi:type="dcterms:W3CDTF">2023-08-23T17:59:05Z</dcterms:created>
  <dcterms:modified xsi:type="dcterms:W3CDTF">2024-08-21T15:00:52Z</dcterms:modified>
</cp:coreProperties>
</file>