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6" r:id="rId2"/>
    <p:sldId id="265" r:id="rId3"/>
    <p:sldId id="262" r:id="rId4"/>
    <p:sldId id="261" r:id="rId5"/>
    <p:sldId id="264" r:id="rId6"/>
    <p:sldId id="263" r:id="rId7"/>
    <p:sldId id="267" r:id="rId8"/>
    <p:sldId id="268" r:id="rId9"/>
    <p:sldId id="269" r:id="rId10"/>
    <p:sldId id="270" r:id="rId11"/>
    <p:sldId id="271" r:id="rId12"/>
    <p:sldId id="272" r:id="rId13"/>
  </p:sldIdLst>
  <p:sldSz cx="12960350" cy="6804025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992C"/>
    <a:srgbClr val="5DC4EA"/>
    <a:srgbClr val="A988BD"/>
    <a:srgbClr val="F7B541"/>
    <a:srgbClr val="143765"/>
    <a:srgbClr val="FFE042"/>
    <a:srgbClr val="62BA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2"/>
    <p:restoredTop sz="96301"/>
  </p:normalViewPr>
  <p:slideViewPr>
    <p:cSldViewPr snapToGrid="0">
      <p:cViewPr varScale="1">
        <p:scale>
          <a:sx n="123" d="100"/>
          <a:sy n="123" d="100"/>
        </p:scale>
        <p:origin x="44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10409-21E5-6744-9C3E-B40888B03E2E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90538" y="1143000"/>
            <a:ext cx="58769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592E9-353B-ED44-8A76-ADD0669E5E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47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592E9-353B-ED44-8A76-ADD0669E5ED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782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592E9-353B-ED44-8A76-ADD0669E5ED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26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6941334-0D84-CDFD-E945-B4EE7DD3353B}"/>
              </a:ext>
            </a:extLst>
          </p:cNvPr>
          <p:cNvSpPr txBox="1"/>
          <p:nvPr userDrawn="1"/>
        </p:nvSpPr>
        <p:spPr>
          <a:xfrm>
            <a:off x="440087" y="5784829"/>
            <a:ext cx="681649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600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 événement a lieu dans le cadre de la</a:t>
            </a:r>
          </a:p>
          <a:p>
            <a:r>
              <a:rPr lang="fr-FR" sz="1600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 </a:t>
            </a:r>
            <a:r>
              <a:rPr lang="fr-FR" sz="1600" b="1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L’ENTREPREUNEURIAT</a:t>
            </a:r>
            <a:endParaRPr lang="fr-FR" b="1" dirty="0">
              <a:solidFill>
                <a:srgbClr val="5DC4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fr-FR" sz="1600" dirty="0" err="1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Shifting</a:t>
            </a:r>
            <a:r>
              <a:rPr lang="fr-FR" sz="1600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Economy Week 2023</a:t>
            </a:r>
          </a:p>
        </p:txBody>
      </p:sp>
      <p:pic>
        <p:nvPicPr>
          <p:cNvPr id="10" name="Image 9" descr="Une image contenant Police, capture d’écran, Graphique, texte&#10;&#10;Description générée automatiquement">
            <a:extLst>
              <a:ext uri="{FF2B5EF4-FFF2-40B4-BE49-F238E27FC236}">
                <a16:creationId xmlns:a16="http://schemas.microsoft.com/office/drawing/2014/main" id="{BBC1F94B-82A1-069F-D40D-7299C1319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3274" y="5869661"/>
            <a:ext cx="3972416" cy="540000"/>
          </a:xfrm>
          <a:prstGeom prst="rect">
            <a:avLst/>
          </a:prstGeom>
        </p:spPr>
      </p:pic>
      <p:pic>
        <p:nvPicPr>
          <p:cNvPr id="15" name="Image 14" descr="Une image contenant Police, Graphique, texte, symbole&#10;&#10;Description générée automatiquement">
            <a:extLst>
              <a:ext uri="{FF2B5EF4-FFF2-40B4-BE49-F238E27FC236}">
                <a16:creationId xmlns:a16="http://schemas.microsoft.com/office/drawing/2014/main" id="{3A0EB8B7-D648-3D38-3E10-8E1C9A2149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0087" y="478533"/>
            <a:ext cx="358599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6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00590-E6A6-20F3-B795-3CC519B37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024" y="362252"/>
            <a:ext cx="11178302" cy="131513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22C1E9-15B1-9BB6-EFCA-43D300EB59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1024" y="1811257"/>
            <a:ext cx="11178302" cy="431709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7F615A-F671-64A6-41DA-273194F8A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024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34696D3E-9DF9-0749-8DED-8F236AE8E302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FC65AC-B17A-B54C-A973-E56826C5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3116" y="6306324"/>
            <a:ext cx="4374118" cy="3622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59E1F3-F242-5A6C-7EC2-7D1EDDBFF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3247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99030C52-107B-4542-ACD3-B65846E67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708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08F9589-E542-4237-D40A-94B906FBDD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74751" y="362251"/>
            <a:ext cx="2794575" cy="5766097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FC23E4-9020-590D-4AA5-1A83BE77F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1024" y="362251"/>
            <a:ext cx="8221722" cy="57660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62720F-C598-4AF8-9A0A-0FA9CF763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024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34696D3E-9DF9-0749-8DED-8F236AE8E302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055CF5-6580-46A1-0058-BF8750EC4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3116" y="6306324"/>
            <a:ext cx="4374118" cy="3622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BE23CA-C658-231B-0887-4B228A63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3247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99030C52-107B-4542-ACD3-B65846E67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42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DCEF6-06A6-47FB-CEA2-DBBF15E3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024" y="362252"/>
            <a:ext cx="11178302" cy="131513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E0EAED-9700-A93C-AC5B-5A9057FA1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024" y="1811257"/>
            <a:ext cx="11178302" cy="43170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A3F1A6-3217-0499-8364-9D52793BA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024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34696D3E-9DF9-0749-8DED-8F236AE8E302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C06915-044F-8C01-2E06-0B8A48DB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3116" y="6306324"/>
            <a:ext cx="4374118" cy="3622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6C7E15-BD8C-DBE2-F18F-EB41F742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3247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99030C52-107B-4542-ACD3-B65846E67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14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6D78-2B4D-C7DF-85D1-4C2CB5A75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74" y="1696282"/>
            <a:ext cx="11178302" cy="2830285"/>
          </a:xfrm>
          <a:prstGeom prst="rect">
            <a:avLst/>
          </a:prstGeom>
        </p:spPr>
        <p:txBody>
          <a:bodyPr anchor="b"/>
          <a:lstStyle>
            <a:lvl1pPr>
              <a:defRPr sz="6378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B42733-FC33-AB58-CE47-33498DA82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4274" y="4553343"/>
            <a:ext cx="11178302" cy="14883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51">
                <a:solidFill>
                  <a:schemeClr val="tx1">
                    <a:tint val="75000"/>
                  </a:schemeClr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00C70A-9702-377B-97CB-9DE18FB6E1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024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34696D3E-9DF9-0749-8DED-8F236AE8E302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8C9210-E29F-F9B3-1E50-85457ABD2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3116" y="6306324"/>
            <a:ext cx="4374118" cy="3622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D41841-1E99-BBB2-1CB9-36EC4859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3247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99030C52-107B-4542-ACD3-B65846E67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155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EA0A5C-3F2F-3306-0F6D-79EC87610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024" y="362252"/>
            <a:ext cx="11178302" cy="131513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4927B7-9B0C-4206-D831-1B730EBB0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024" y="1811257"/>
            <a:ext cx="5508149" cy="43170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79DB3D-D7A8-898B-4C82-98FDE533A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1177" y="1811257"/>
            <a:ext cx="5508149" cy="43170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8EE825-AC71-AABB-1067-E1242A0B5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024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34696D3E-9DF9-0749-8DED-8F236AE8E302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D7E7F8-CFD5-CF8D-AE4E-E487D7623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3116" y="6306324"/>
            <a:ext cx="4374118" cy="3622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D10F8D-6374-6662-6CE0-4A7D400EE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3247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99030C52-107B-4542-ACD3-B65846E67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85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425233-07A0-E5BC-7624-D33BD8CB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12" y="362252"/>
            <a:ext cx="11178302" cy="131513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612F1B-A0D5-C944-1F35-26CA865E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713" y="1667931"/>
            <a:ext cx="5482835" cy="8174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483DA16-D58B-2F8E-46CC-3ED46C225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2713" y="2485359"/>
            <a:ext cx="5482835" cy="36555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45769B-6CB8-C289-8822-D048382F71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1177" y="1667931"/>
            <a:ext cx="5509837" cy="8174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9AE9DC-2DC3-BCB7-02A8-659CAB10AE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1177" y="2485359"/>
            <a:ext cx="5509837" cy="36555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888D046-B704-6622-7672-E47ABAC91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024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34696D3E-9DF9-0749-8DED-8F236AE8E302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B108CC-59F0-5FA7-2966-1CA395114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3116" y="6306324"/>
            <a:ext cx="4374118" cy="3622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D9EBEBA-8D8F-20D8-5128-B7DF0EC3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3247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99030C52-107B-4542-ACD3-B65846E67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26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19241D-7B73-D949-98C8-47A8501B9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024" y="362252"/>
            <a:ext cx="11178302" cy="131513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340445-8927-F86B-8276-5306DEC0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024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34696D3E-9DF9-0749-8DED-8F236AE8E302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BC4FEE-C507-F625-58CF-217A375B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3116" y="6306324"/>
            <a:ext cx="4374118" cy="3622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9010A3-F578-B5D5-7F55-E3F92ED2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3247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99030C52-107B-4542-ACD3-B65846E67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06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8F98E46-C28E-5A7C-A46D-EA53E7B3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024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34696D3E-9DF9-0749-8DED-8F236AE8E302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40045F-4DE4-2971-28B7-00AFBEF0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3116" y="6306324"/>
            <a:ext cx="4374118" cy="3622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DE05DA-58A3-7CDB-9649-34BB2E1A3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3247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99030C52-107B-4542-ACD3-B65846E67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31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519772-2DB9-D136-B9ED-84B7F6D83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13" y="453602"/>
            <a:ext cx="4180050" cy="1587606"/>
          </a:xfrm>
          <a:prstGeom prst="rect">
            <a:avLst/>
          </a:prstGeom>
        </p:spPr>
        <p:txBody>
          <a:bodyPr anchor="b"/>
          <a:lstStyle>
            <a:lvl1pPr>
              <a:defRPr sz="34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2DAF8E-2F34-EA8E-CC4E-3BD2753D5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9837" y="979654"/>
            <a:ext cx="6561177" cy="4835268"/>
          </a:xfrm>
          <a:prstGeom prst="rect">
            <a:avLst/>
          </a:prstGeo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B598C0-EBA0-F362-57FD-F96ACC06B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713" y="2041208"/>
            <a:ext cx="4180050" cy="378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3E0F39-299A-3515-446A-FD7A7D01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024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34696D3E-9DF9-0749-8DED-8F236AE8E302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60D416-E3AC-FFAC-E6A9-B7A258CAE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3116" y="6306324"/>
            <a:ext cx="4374118" cy="3622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50FE02-C568-3A09-DA44-8EBA0589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3247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99030C52-107B-4542-ACD3-B65846E67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27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3C2299-06FF-5B35-3AE6-02329359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13" y="453602"/>
            <a:ext cx="4180050" cy="1587606"/>
          </a:xfrm>
          <a:prstGeom prst="rect">
            <a:avLst/>
          </a:prstGeom>
        </p:spPr>
        <p:txBody>
          <a:bodyPr anchor="b"/>
          <a:lstStyle>
            <a:lvl1pPr>
              <a:defRPr sz="34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AB353FA-9EFB-CB1E-59FC-D4CE7C39E3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9837" y="979654"/>
            <a:ext cx="6561177" cy="48352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E06398-CDFC-8554-A8A5-6E887243F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2713" y="2041208"/>
            <a:ext cx="4180050" cy="378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DC890E-EB75-DB7E-4E11-835A3BCEB7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024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34696D3E-9DF9-0749-8DED-8F236AE8E302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58FA52-61E6-C2EE-BFC0-F67F2FB87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3116" y="6306324"/>
            <a:ext cx="4374118" cy="36225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CDD08A-5592-9CD6-98F6-FAE444955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3247" y="6306324"/>
            <a:ext cx="2916079" cy="362251"/>
          </a:xfrm>
          <a:prstGeom prst="rect">
            <a:avLst/>
          </a:prstGeom>
        </p:spPr>
        <p:txBody>
          <a:bodyPr/>
          <a:lstStyle/>
          <a:p>
            <a:fld id="{99030C52-107B-4542-ACD3-B65846E67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846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40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b="1" i="0" kern="1200">
          <a:solidFill>
            <a:schemeClr val="tx1"/>
          </a:solidFill>
          <a:latin typeface="Basic Commercial SR Pro Roman" panose="020F0503040503020204" pitchFamily="34" charset="77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b="0" i="0" kern="1200">
          <a:solidFill>
            <a:schemeClr val="tx1"/>
          </a:solidFill>
          <a:latin typeface="Basic Commercial SR Pro Roman" panose="020F0503040503020204" pitchFamily="34" charset="77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b="0" i="0" kern="1200">
          <a:solidFill>
            <a:schemeClr val="tx1"/>
          </a:solidFill>
          <a:latin typeface="Basic Commercial SR Pro Roman" panose="020F0503040503020204" pitchFamily="34" charset="77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b="0" i="0" kern="1200">
          <a:solidFill>
            <a:schemeClr val="tx1"/>
          </a:solidFill>
          <a:latin typeface="Basic Commercial SR Pro Roman" panose="020F0503040503020204" pitchFamily="34" charset="77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b="0" i="0" kern="1200">
          <a:solidFill>
            <a:schemeClr val="tx1"/>
          </a:solidFill>
          <a:latin typeface="Basic Commercial SR Pro Roman" panose="020F0503040503020204" pitchFamily="34" charset="77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b="0" i="0" kern="1200">
          <a:solidFill>
            <a:schemeClr val="tx1"/>
          </a:solidFill>
          <a:latin typeface="Basic Commercial SR Pro Roman" panose="020F0503040503020204" pitchFamily="34" charset="77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97FF4F1-4973-99BB-5DF5-5D6BAE50B2EC}"/>
              </a:ext>
            </a:extLst>
          </p:cNvPr>
          <p:cNvSpPr txBox="1"/>
          <p:nvPr/>
        </p:nvSpPr>
        <p:spPr>
          <a:xfrm>
            <a:off x="3141269" y="3078846"/>
            <a:ext cx="6677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TEMPLATES EN FRANÇAIS </a:t>
            </a:r>
            <a:endParaRPr lang="fr-FR" sz="3600" b="1" dirty="0">
              <a:solidFill>
                <a:srgbClr val="143765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133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288A01F-BFA1-D2D9-234C-2FB6AC79D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58698" y="0"/>
            <a:ext cx="10254960" cy="6836640"/>
          </a:xfrm>
          <a:prstGeom prst="rect">
            <a:avLst/>
          </a:prstGeom>
        </p:spPr>
      </p:pic>
      <p:pic>
        <p:nvPicPr>
          <p:cNvPr id="22" name="Image 21" descr="Une image contenant capture d’écran, dessin humoristique, clipart&#10;&#10;Description générée automatiquement">
            <a:extLst>
              <a:ext uri="{FF2B5EF4-FFF2-40B4-BE49-F238E27FC236}">
                <a16:creationId xmlns:a16="http://schemas.microsoft.com/office/drawing/2014/main" id="{1945F6B6-2DE5-031E-0D05-325FEB97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39" y="-15498"/>
            <a:ext cx="13154703" cy="690805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5E81361-BAE4-6267-E3FC-F4314713021D}"/>
              </a:ext>
            </a:extLst>
          </p:cNvPr>
          <p:cNvSpPr txBox="1"/>
          <p:nvPr/>
        </p:nvSpPr>
        <p:spPr>
          <a:xfrm>
            <a:off x="347099" y="5213538"/>
            <a:ext cx="520164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500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 evenement vindt plaats in het kader van de beroepstak </a:t>
            </a:r>
            <a:r>
              <a:rPr lang="nl-NL" sz="1500" b="1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ressources</a:t>
            </a:r>
            <a:r>
              <a:rPr lang="nl-NL" sz="1500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500" b="1" dirty="0" err="1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  <a:r>
              <a:rPr lang="nl-NL" sz="1500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nl-NL" sz="1500" b="1" dirty="0" err="1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r>
              <a:rPr lang="nl-NL" sz="1500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de Shifting </a:t>
            </a:r>
            <a:r>
              <a:rPr lang="nl-NL" sz="1500" dirty="0" err="1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r>
              <a:rPr lang="nl-NL" sz="1500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Week 2024.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0F6124-E807-80C5-EC91-63EDAE886346}"/>
              </a:ext>
            </a:extLst>
          </p:cNvPr>
          <p:cNvSpPr txBox="1"/>
          <p:nvPr/>
        </p:nvSpPr>
        <p:spPr>
          <a:xfrm>
            <a:off x="347099" y="2420998"/>
            <a:ext cx="5739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 </a:t>
            </a:r>
            <a:r>
              <a:rPr lang="fr-FR" sz="4000" b="1" dirty="0" err="1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  <a:r>
              <a:rPr lang="fr-FR" sz="4000" b="1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fr-FR" sz="4000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2 </a:t>
            </a:r>
            <a:r>
              <a:rPr lang="fr-FR" sz="4000" b="1" dirty="0" err="1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zinnen</a:t>
            </a:r>
            <a:endParaRPr lang="fr-FR" sz="4000" b="1" dirty="0">
              <a:solidFill>
                <a:srgbClr val="1437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23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D2EE4B43-8893-1133-E1BE-F56E6344A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4" y="188803"/>
            <a:ext cx="4138047" cy="184496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F2DE66E-BAC0-9F25-D924-738F0AD82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096" y="1418227"/>
            <a:ext cx="1108513" cy="363199"/>
          </a:xfrm>
          <a:prstGeom prst="rect">
            <a:avLst/>
          </a:prstGeom>
        </p:spPr>
      </p:pic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482E28ED-C4DA-FFD5-F49F-1025F865871B}"/>
              </a:ext>
            </a:extLst>
          </p:cNvPr>
          <p:cNvSpPr/>
          <p:nvPr/>
        </p:nvSpPr>
        <p:spPr>
          <a:xfrm>
            <a:off x="4550270" y="518905"/>
            <a:ext cx="2475681" cy="695794"/>
          </a:xfrm>
          <a:prstGeom prst="round2DiagRect">
            <a:avLst/>
          </a:prstGeom>
          <a:solidFill>
            <a:srgbClr val="FFE0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79AF436-E125-2B5F-32E0-616C48D57346}"/>
              </a:ext>
            </a:extLst>
          </p:cNvPr>
          <p:cNvSpPr txBox="1"/>
          <p:nvPr/>
        </p:nvSpPr>
        <p:spPr>
          <a:xfrm>
            <a:off x="4550270" y="591490"/>
            <a:ext cx="247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logo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A31C4D-57DA-F06E-54D8-8686E02E1916}"/>
              </a:ext>
            </a:extLst>
          </p:cNvPr>
          <p:cNvSpPr txBox="1"/>
          <p:nvPr/>
        </p:nvSpPr>
        <p:spPr>
          <a:xfrm>
            <a:off x="347100" y="4238651"/>
            <a:ext cx="420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Geef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datum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en het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tijdstip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evenement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endParaRPr lang="fr-FR" b="1" dirty="0">
              <a:solidFill>
                <a:srgbClr val="143765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929314-3BFC-A89F-D861-F28FC552CDCB}"/>
              </a:ext>
            </a:extLst>
          </p:cNvPr>
          <p:cNvSpPr txBox="1"/>
          <p:nvPr/>
        </p:nvSpPr>
        <p:spPr>
          <a:xfrm>
            <a:off x="347100" y="3906988"/>
            <a:ext cx="497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Tricoterie – </a:t>
            </a:r>
            <a:r>
              <a:rPr lang="fr-FR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aanduiden</a:t>
            </a:r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welke</a:t>
            </a:r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zaal</a:t>
            </a:r>
            <a:endParaRPr lang="fr-FR" b="1" dirty="0">
              <a:solidFill>
                <a:srgbClr val="143765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18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288A01F-BFA1-D2D9-234C-2FB6AC79D7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58698" y="0"/>
            <a:ext cx="10254960" cy="6836640"/>
          </a:xfrm>
          <a:prstGeom prst="rect">
            <a:avLst/>
          </a:prstGeom>
        </p:spPr>
      </p:pic>
      <p:pic>
        <p:nvPicPr>
          <p:cNvPr id="4" name="Image 3" descr="Une image contenant capture d’écran, graphisme, Graphique, clipart&#10;&#10;Description générée automatiquement">
            <a:extLst>
              <a:ext uri="{FF2B5EF4-FFF2-40B4-BE49-F238E27FC236}">
                <a16:creationId xmlns:a16="http://schemas.microsoft.com/office/drawing/2014/main" id="{ADE0E329-9216-5548-E91F-40A19E1BE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33" y="-17253"/>
            <a:ext cx="13144783" cy="690284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5E81361-BAE4-6267-E3FC-F4314713021D}"/>
              </a:ext>
            </a:extLst>
          </p:cNvPr>
          <p:cNvSpPr txBox="1"/>
          <p:nvPr/>
        </p:nvSpPr>
        <p:spPr>
          <a:xfrm>
            <a:off x="347099" y="5324434"/>
            <a:ext cx="636542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500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 evenement vindt plaats in het kader van de beroepstak </a:t>
            </a:r>
            <a:r>
              <a:rPr lang="nl-NL" sz="1500" b="1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boekhouding</a:t>
            </a:r>
            <a:r>
              <a:rPr lang="nl-NL" sz="1500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 </a:t>
            </a:r>
            <a:r>
              <a:rPr lang="nl-NL" sz="1500" b="1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financiën</a:t>
            </a:r>
            <a:r>
              <a:rPr lang="nl-NL" sz="1500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de Shifting </a:t>
            </a:r>
            <a:r>
              <a:rPr lang="nl-NL" sz="1500" dirty="0" err="1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r>
              <a:rPr lang="nl-NL" sz="1500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Week 2024.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0F6124-E807-80C5-EC91-63EDAE886346}"/>
              </a:ext>
            </a:extLst>
          </p:cNvPr>
          <p:cNvSpPr txBox="1"/>
          <p:nvPr/>
        </p:nvSpPr>
        <p:spPr>
          <a:xfrm>
            <a:off x="347099" y="2420998"/>
            <a:ext cx="5739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 </a:t>
            </a:r>
            <a:r>
              <a:rPr lang="fr-FR" sz="4000" b="1" dirty="0" err="1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  <a:endParaRPr lang="fr-FR" sz="4000" b="1" dirty="0">
              <a:solidFill>
                <a:srgbClr val="5DC4E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4000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2 </a:t>
            </a:r>
            <a:r>
              <a:rPr lang="fr-FR" sz="4000" b="1" dirty="0" err="1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zinnen</a:t>
            </a:r>
            <a:endParaRPr lang="fr-FR" sz="4000" b="1" dirty="0">
              <a:solidFill>
                <a:srgbClr val="1437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23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D2EE4B43-8893-1133-E1BE-F56E6344A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4" y="188803"/>
            <a:ext cx="4138047" cy="184496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C6541C-5CD3-B20C-2694-A835BDA69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096" y="1418227"/>
            <a:ext cx="1108513" cy="363199"/>
          </a:xfrm>
          <a:prstGeom prst="rect">
            <a:avLst/>
          </a:prstGeom>
        </p:spPr>
      </p:pic>
      <p:sp>
        <p:nvSpPr>
          <p:cNvPr id="3" name="Rectangle : avec coins arrondis en diagonale 2">
            <a:extLst>
              <a:ext uri="{FF2B5EF4-FFF2-40B4-BE49-F238E27FC236}">
                <a16:creationId xmlns:a16="http://schemas.microsoft.com/office/drawing/2014/main" id="{AF0FC75F-B4B5-3A23-61DD-08407CF7E31A}"/>
              </a:ext>
            </a:extLst>
          </p:cNvPr>
          <p:cNvSpPr/>
          <p:nvPr/>
        </p:nvSpPr>
        <p:spPr>
          <a:xfrm>
            <a:off x="4550270" y="518905"/>
            <a:ext cx="2475681" cy="695794"/>
          </a:xfrm>
          <a:prstGeom prst="round2DiagRect">
            <a:avLst/>
          </a:prstGeom>
          <a:solidFill>
            <a:srgbClr val="FFE0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8612CD-9751-0A3C-39FD-52EB01E0A797}"/>
              </a:ext>
            </a:extLst>
          </p:cNvPr>
          <p:cNvSpPr txBox="1"/>
          <p:nvPr/>
        </p:nvSpPr>
        <p:spPr>
          <a:xfrm>
            <a:off x="4550270" y="591490"/>
            <a:ext cx="247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logo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4B3844-854F-65E7-F826-CC51DC3A92DD}"/>
              </a:ext>
            </a:extLst>
          </p:cNvPr>
          <p:cNvSpPr txBox="1"/>
          <p:nvPr/>
        </p:nvSpPr>
        <p:spPr>
          <a:xfrm>
            <a:off x="347100" y="4238651"/>
            <a:ext cx="420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Geef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datum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en het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tijdstip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evenement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endParaRPr lang="fr-FR" b="1" dirty="0">
              <a:solidFill>
                <a:srgbClr val="143765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9535C48-C180-1975-0221-4546D8CE15FB}"/>
              </a:ext>
            </a:extLst>
          </p:cNvPr>
          <p:cNvSpPr txBox="1"/>
          <p:nvPr/>
        </p:nvSpPr>
        <p:spPr>
          <a:xfrm>
            <a:off x="347100" y="3906988"/>
            <a:ext cx="497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Tricoterie – </a:t>
            </a:r>
            <a:r>
              <a:rPr lang="fr-FR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aanduiden</a:t>
            </a:r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welke</a:t>
            </a:r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zaal</a:t>
            </a:r>
            <a:endParaRPr lang="fr-FR" b="1" dirty="0">
              <a:solidFill>
                <a:srgbClr val="143765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316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288A01F-BFA1-D2D9-234C-2FB6AC79D7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58698" y="0"/>
            <a:ext cx="10254960" cy="6836640"/>
          </a:xfrm>
          <a:prstGeom prst="rect">
            <a:avLst/>
          </a:prstGeom>
        </p:spPr>
      </p:pic>
      <p:pic>
        <p:nvPicPr>
          <p:cNvPr id="4" name="Image 3" descr="Une image contenant capture d’écran, Graphique, graphisme, clipart&#10;&#10;Description générée automatiquement">
            <a:extLst>
              <a:ext uri="{FF2B5EF4-FFF2-40B4-BE49-F238E27FC236}">
                <a16:creationId xmlns:a16="http://schemas.microsoft.com/office/drawing/2014/main" id="{385E255E-FE3C-E00C-6856-7F5B53772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52" y="-35490"/>
            <a:ext cx="13146656" cy="690383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5E81361-BAE4-6267-E3FC-F4314713021D}"/>
              </a:ext>
            </a:extLst>
          </p:cNvPr>
          <p:cNvSpPr txBox="1"/>
          <p:nvPr/>
        </p:nvSpPr>
        <p:spPr>
          <a:xfrm>
            <a:off x="347100" y="5386780"/>
            <a:ext cx="56352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500" dirty="0">
                <a:solidFill>
                  <a:srgbClr val="F49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 evenement vindt plaats in het kader van de beroepstak </a:t>
            </a:r>
            <a:r>
              <a:rPr lang="nl-NL" sz="1500" b="1" dirty="0">
                <a:solidFill>
                  <a:srgbClr val="F49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productie </a:t>
            </a:r>
            <a:r>
              <a:rPr lang="nl-NL" sz="1500" dirty="0">
                <a:solidFill>
                  <a:srgbClr val="F49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de Shifting </a:t>
            </a:r>
            <a:r>
              <a:rPr lang="nl-NL" sz="1500" dirty="0" err="1">
                <a:solidFill>
                  <a:srgbClr val="F49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r>
              <a:rPr lang="nl-NL" sz="1500" dirty="0">
                <a:solidFill>
                  <a:srgbClr val="F49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Week 2024.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0F6124-E807-80C5-EC91-63EDAE886346}"/>
              </a:ext>
            </a:extLst>
          </p:cNvPr>
          <p:cNvSpPr txBox="1"/>
          <p:nvPr/>
        </p:nvSpPr>
        <p:spPr>
          <a:xfrm>
            <a:off x="347099" y="2420998"/>
            <a:ext cx="5739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49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 </a:t>
            </a:r>
            <a:r>
              <a:rPr lang="fr-FR" sz="4000" b="1" dirty="0" err="1">
                <a:solidFill>
                  <a:srgbClr val="F49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  <a:endParaRPr lang="fr-FR" sz="4000" b="1" dirty="0">
              <a:solidFill>
                <a:srgbClr val="F499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4000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2 </a:t>
            </a:r>
            <a:r>
              <a:rPr lang="fr-FR" sz="4000" b="1" dirty="0" err="1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zinnen</a:t>
            </a:r>
            <a:endParaRPr lang="fr-FR" sz="4000" b="1" dirty="0">
              <a:solidFill>
                <a:srgbClr val="1437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23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D2EE4B43-8893-1133-E1BE-F56E6344A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4" y="188803"/>
            <a:ext cx="4138047" cy="184496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C202FAB-89FF-E839-D16A-8972A06EE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096" y="1418227"/>
            <a:ext cx="1108513" cy="363199"/>
          </a:xfrm>
          <a:prstGeom prst="rect">
            <a:avLst/>
          </a:prstGeom>
        </p:spPr>
      </p:pic>
      <p:sp>
        <p:nvSpPr>
          <p:cNvPr id="3" name="Rectangle : avec coins arrondis en diagonale 2">
            <a:extLst>
              <a:ext uri="{FF2B5EF4-FFF2-40B4-BE49-F238E27FC236}">
                <a16:creationId xmlns:a16="http://schemas.microsoft.com/office/drawing/2014/main" id="{966CB75A-1C08-1326-A7B2-58872EA3BF92}"/>
              </a:ext>
            </a:extLst>
          </p:cNvPr>
          <p:cNvSpPr/>
          <p:nvPr/>
        </p:nvSpPr>
        <p:spPr>
          <a:xfrm>
            <a:off x="4550270" y="518905"/>
            <a:ext cx="2475681" cy="695794"/>
          </a:xfrm>
          <a:prstGeom prst="round2DiagRect">
            <a:avLst/>
          </a:prstGeom>
          <a:solidFill>
            <a:srgbClr val="FFE0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E86221-DB04-2428-02EE-4CABE6E80508}"/>
              </a:ext>
            </a:extLst>
          </p:cNvPr>
          <p:cNvSpPr txBox="1"/>
          <p:nvPr/>
        </p:nvSpPr>
        <p:spPr>
          <a:xfrm>
            <a:off x="4550270" y="591490"/>
            <a:ext cx="247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39F65A5-5A0A-1E10-279D-F2254F2BF5E0}"/>
              </a:ext>
            </a:extLst>
          </p:cNvPr>
          <p:cNvSpPr txBox="1"/>
          <p:nvPr/>
        </p:nvSpPr>
        <p:spPr>
          <a:xfrm>
            <a:off x="347100" y="4238651"/>
            <a:ext cx="420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Geef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datum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en het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tijdstip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evenement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endParaRPr lang="fr-FR" b="1" dirty="0">
              <a:solidFill>
                <a:srgbClr val="143765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05EE131-866C-17CF-ECE5-09A4A0AE3CD6}"/>
              </a:ext>
            </a:extLst>
          </p:cNvPr>
          <p:cNvSpPr txBox="1"/>
          <p:nvPr/>
        </p:nvSpPr>
        <p:spPr>
          <a:xfrm>
            <a:off x="347100" y="3906988"/>
            <a:ext cx="497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Tricoterie – </a:t>
            </a:r>
            <a:r>
              <a:rPr lang="fr-FR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aanduiden</a:t>
            </a:r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welke</a:t>
            </a:r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zaal</a:t>
            </a:r>
            <a:endParaRPr lang="fr-FR" b="1" dirty="0">
              <a:solidFill>
                <a:srgbClr val="143765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36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288A01F-BFA1-D2D9-234C-2FB6AC79D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58698" y="0"/>
            <a:ext cx="10254960" cy="6836640"/>
          </a:xfrm>
          <a:prstGeom prst="rect">
            <a:avLst/>
          </a:prstGeom>
        </p:spPr>
      </p:pic>
      <p:pic>
        <p:nvPicPr>
          <p:cNvPr id="3" name="Image 2" descr="Une image contenant graphisme, clipart, Graphique, capture d’écran&#10;&#10;Description générée automatiquement">
            <a:extLst>
              <a:ext uri="{FF2B5EF4-FFF2-40B4-BE49-F238E27FC236}">
                <a16:creationId xmlns:a16="http://schemas.microsoft.com/office/drawing/2014/main" id="{845DBB31-2483-0C23-F024-5EA1BDD04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1" y="-36475"/>
            <a:ext cx="13144783" cy="695682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40F7445-5BE6-B382-E676-4EE8DA4D4C7D}"/>
              </a:ext>
            </a:extLst>
          </p:cNvPr>
          <p:cNvSpPr txBox="1"/>
          <p:nvPr/>
        </p:nvSpPr>
        <p:spPr>
          <a:xfrm>
            <a:off x="347100" y="4238651"/>
            <a:ext cx="420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Indiquer la date et l’heure de votre événement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E81361-BAE4-6267-E3FC-F4314713021D}"/>
              </a:ext>
            </a:extLst>
          </p:cNvPr>
          <p:cNvSpPr txBox="1"/>
          <p:nvPr/>
        </p:nvSpPr>
        <p:spPr>
          <a:xfrm>
            <a:off x="347100" y="5386780"/>
            <a:ext cx="56352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500" dirty="0">
                <a:solidFill>
                  <a:srgbClr val="62B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 événement a lieu dans le cadre de l’axe métier </a:t>
            </a:r>
            <a:r>
              <a:rPr lang="fr-FR" sz="1500" b="1" dirty="0">
                <a:solidFill>
                  <a:srgbClr val="62B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  <a:r>
              <a:rPr lang="fr-FR" sz="1500" dirty="0">
                <a:solidFill>
                  <a:srgbClr val="62B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1500" b="1" dirty="0">
                <a:solidFill>
                  <a:srgbClr val="62B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commercialisation </a:t>
            </a:r>
            <a:r>
              <a:rPr lang="fr-FR" sz="1500" dirty="0">
                <a:solidFill>
                  <a:srgbClr val="62B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Shifting Economy Week 2024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0F6124-E807-80C5-EC91-63EDAE886346}"/>
              </a:ext>
            </a:extLst>
          </p:cNvPr>
          <p:cNvSpPr txBox="1"/>
          <p:nvPr/>
        </p:nvSpPr>
        <p:spPr>
          <a:xfrm>
            <a:off x="347099" y="2420998"/>
            <a:ext cx="5739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2B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 texte</a:t>
            </a:r>
          </a:p>
          <a:p>
            <a:r>
              <a:rPr lang="fr-FR" sz="4000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2 lignes max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50375A-4562-D310-8F3A-91BF313E2E41}"/>
              </a:ext>
            </a:extLst>
          </p:cNvPr>
          <p:cNvSpPr txBox="1"/>
          <p:nvPr/>
        </p:nvSpPr>
        <p:spPr>
          <a:xfrm>
            <a:off x="347100" y="3906988"/>
            <a:ext cx="497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Tricoterie – </a:t>
            </a:r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indiquer la salle </a:t>
            </a:r>
          </a:p>
        </p:txBody>
      </p:sp>
      <p:pic>
        <p:nvPicPr>
          <p:cNvPr id="24" name="Image 23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D2EE4B43-8893-1133-E1BE-F56E6344A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4" y="188803"/>
            <a:ext cx="4138047" cy="1844961"/>
          </a:xfrm>
          <a:prstGeom prst="rect">
            <a:avLst/>
          </a:prstGeom>
        </p:spPr>
      </p:pic>
      <p:sp>
        <p:nvSpPr>
          <p:cNvPr id="28" name="Rectangle : avec coins arrondis en diagonale 27">
            <a:extLst>
              <a:ext uri="{FF2B5EF4-FFF2-40B4-BE49-F238E27FC236}">
                <a16:creationId xmlns:a16="http://schemas.microsoft.com/office/drawing/2014/main" id="{CC12DF0F-037E-EFF3-7B1A-67105D371775}"/>
              </a:ext>
            </a:extLst>
          </p:cNvPr>
          <p:cNvSpPr/>
          <p:nvPr/>
        </p:nvSpPr>
        <p:spPr>
          <a:xfrm>
            <a:off x="4550270" y="518905"/>
            <a:ext cx="2475681" cy="695794"/>
          </a:xfrm>
          <a:prstGeom prst="round2DiagRect">
            <a:avLst/>
          </a:prstGeom>
          <a:solidFill>
            <a:srgbClr val="FFE0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3AD34C4-67AA-B4E1-1A8B-991A809F83D3}"/>
              </a:ext>
            </a:extLst>
          </p:cNvPr>
          <p:cNvSpPr txBox="1"/>
          <p:nvPr/>
        </p:nvSpPr>
        <p:spPr>
          <a:xfrm>
            <a:off x="4550270" y="591490"/>
            <a:ext cx="247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 logo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D92B2D-2DBB-A882-81BE-BBFD8A11F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096" y="1418227"/>
            <a:ext cx="1108513" cy="36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73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288A01F-BFA1-D2D9-234C-2FB6AC79D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58698" y="0"/>
            <a:ext cx="10254960" cy="6836640"/>
          </a:xfrm>
          <a:prstGeom prst="rect">
            <a:avLst/>
          </a:prstGeom>
        </p:spPr>
      </p:pic>
      <p:pic>
        <p:nvPicPr>
          <p:cNvPr id="3" name="Image 2" descr="Une image contenant capture d’écran, graphisme, Graphique, clipart&#10;&#10;Description générée automatiquement">
            <a:extLst>
              <a:ext uri="{FF2B5EF4-FFF2-40B4-BE49-F238E27FC236}">
                <a16:creationId xmlns:a16="http://schemas.microsoft.com/office/drawing/2014/main" id="{F4437FF1-ED51-87C9-4D6E-84C358DDE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886" y="-20782"/>
            <a:ext cx="13162035" cy="691190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5E81361-BAE4-6267-E3FC-F4314713021D}"/>
              </a:ext>
            </a:extLst>
          </p:cNvPr>
          <p:cNvSpPr txBox="1"/>
          <p:nvPr/>
        </p:nvSpPr>
        <p:spPr>
          <a:xfrm>
            <a:off x="399144" y="5293262"/>
            <a:ext cx="5635268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500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 événement a lieu dans le cadre de l’axe métier </a:t>
            </a:r>
            <a:r>
              <a:rPr lang="fr-FR" sz="1500" b="1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modèles d’affaire</a:t>
            </a:r>
            <a:r>
              <a:rPr lang="fr-FR" sz="1500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500" b="1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stratégie</a:t>
            </a:r>
            <a:r>
              <a:rPr lang="fr-FR" sz="1500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1500" b="1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fr-FR" sz="1500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Shifting Economy Week 2024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0F6124-E807-80C5-EC91-63EDAE886346}"/>
              </a:ext>
            </a:extLst>
          </p:cNvPr>
          <p:cNvSpPr txBox="1"/>
          <p:nvPr/>
        </p:nvSpPr>
        <p:spPr>
          <a:xfrm>
            <a:off x="347099" y="2420998"/>
            <a:ext cx="5739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 texte</a:t>
            </a:r>
          </a:p>
          <a:p>
            <a:r>
              <a:rPr lang="fr-FR" sz="4000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2 lignes max</a:t>
            </a:r>
          </a:p>
        </p:txBody>
      </p:sp>
      <p:pic>
        <p:nvPicPr>
          <p:cNvPr id="24" name="Image 23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D2EE4B43-8893-1133-E1BE-F56E6344A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4" y="188803"/>
            <a:ext cx="4138047" cy="184496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D97C079-2CF1-CAAD-1F9F-5FE36514B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096" y="1418227"/>
            <a:ext cx="1108513" cy="363199"/>
          </a:xfrm>
          <a:prstGeom prst="rect">
            <a:avLst/>
          </a:prstGeom>
        </p:spPr>
      </p:pic>
      <p:sp>
        <p:nvSpPr>
          <p:cNvPr id="4" name="Rectangle : avec coins arrondis en diagonale 3">
            <a:extLst>
              <a:ext uri="{FF2B5EF4-FFF2-40B4-BE49-F238E27FC236}">
                <a16:creationId xmlns:a16="http://schemas.microsoft.com/office/drawing/2014/main" id="{42BD55B0-B899-EB01-E2AE-10578C9642B1}"/>
              </a:ext>
            </a:extLst>
          </p:cNvPr>
          <p:cNvSpPr/>
          <p:nvPr/>
        </p:nvSpPr>
        <p:spPr>
          <a:xfrm>
            <a:off x="4550270" y="518905"/>
            <a:ext cx="2475681" cy="695794"/>
          </a:xfrm>
          <a:prstGeom prst="round2DiagRect">
            <a:avLst/>
          </a:prstGeom>
          <a:solidFill>
            <a:srgbClr val="FFE0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1B5178-7BE9-A9DF-08C8-AC68E191E467}"/>
              </a:ext>
            </a:extLst>
          </p:cNvPr>
          <p:cNvSpPr txBox="1"/>
          <p:nvPr/>
        </p:nvSpPr>
        <p:spPr>
          <a:xfrm>
            <a:off x="4550270" y="591490"/>
            <a:ext cx="247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 logo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2E353A8-0003-4F4D-1530-FB00B4AA45CC}"/>
              </a:ext>
            </a:extLst>
          </p:cNvPr>
          <p:cNvSpPr txBox="1"/>
          <p:nvPr/>
        </p:nvSpPr>
        <p:spPr>
          <a:xfrm>
            <a:off x="347100" y="4238651"/>
            <a:ext cx="420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Indiquer la date et l’heure de votre événement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C1393E-5CC3-91D9-013B-1E90DD716F00}"/>
              </a:ext>
            </a:extLst>
          </p:cNvPr>
          <p:cNvSpPr txBox="1"/>
          <p:nvPr/>
        </p:nvSpPr>
        <p:spPr>
          <a:xfrm>
            <a:off x="347100" y="3906988"/>
            <a:ext cx="497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Tricoterie – </a:t>
            </a:r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indiquer la salle </a:t>
            </a:r>
          </a:p>
        </p:txBody>
      </p:sp>
    </p:spTree>
    <p:extLst>
      <p:ext uri="{BB962C8B-B14F-4D97-AF65-F5344CB8AC3E}">
        <p14:creationId xmlns:p14="http://schemas.microsoft.com/office/powerpoint/2010/main" val="3385246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288A01F-BFA1-D2D9-234C-2FB6AC79D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58698" y="0"/>
            <a:ext cx="10254960" cy="6836640"/>
          </a:xfrm>
          <a:prstGeom prst="rect">
            <a:avLst/>
          </a:prstGeom>
        </p:spPr>
      </p:pic>
      <p:pic>
        <p:nvPicPr>
          <p:cNvPr id="22" name="Image 21" descr="Une image contenant capture d’écran, dessin humoristique, clipart&#10;&#10;Description générée automatiquement">
            <a:extLst>
              <a:ext uri="{FF2B5EF4-FFF2-40B4-BE49-F238E27FC236}">
                <a16:creationId xmlns:a16="http://schemas.microsoft.com/office/drawing/2014/main" id="{1945F6B6-2DE5-031E-0D05-325FEB97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39" y="-15498"/>
            <a:ext cx="13154703" cy="690805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5E81361-BAE4-6267-E3FC-F4314713021D}"/>
              </a:ext>
            </a:extLst>
          </p:cNvPr>
          <p:cNvSpPr txBox="1"/>
          <p:nvPr/>
        </p:nvSpPr>
        <p:spPr>
          <a:xfrm>
            <a:off x="347099" y="5213538"/>
            <a:ext cx="520164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500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 événement a lieu dans le cadre de l’axe métier </a:t>
            </a:r>
            <a:r>
              <a:rPr lang="fr-FR" sz="1500" b="1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ressources</a:t>
            </a:r>
            <a:r>
              <a:rPr lang="fr-FR" sz="1500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b="1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humaines</a:t>
            </a:r>
            <a:r>
              <a:rPr lang="fr-FR" sz="1500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500" b="1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  <a:r>
              <a:rPr lang="fr-FR" sz="1500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1500" b="1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gouvernance</a:t>
            </a:r>
            <a:r>
              <a:rPr lang="fr-FR" sz="1500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Shifting Economy Week 2024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0F6124-E807-80C5-EC91-63EDAE886346}"/>
              </a:ext>
            </a:extLst>
          </p:cNvPr>
          <p:cNvSpPr txBox="1"/>
          <p:nvPr/>
        </p:nvSpPr>
        <p:spPr>
          <a:xfrm>
            <a:off x="347099" y="2420998"/>
            <a:ext cx="5739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A98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 texte</a:t>
            </a:r>
          </a:p>
          <a:p>
            <a:r>
              <a:rPr lang="fr-FR" sz="4000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2 lignes max</a:t>
            </a:r>
          </a:p>
        </p:txBody>
      </p:sp>
      <p:pic>
        <p:nvPicPr>
          <p:cNvPr id="24" name="Image 23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D2EE4B43-8893-1133-E1BE-F56E6344A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4" y="188803"/>
            <a:ext cx="4138047" cy="184496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F2DE66E-BAC0-9F25-D924-738F0AD82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096" y="1418227"/>
            <a:ext cx="1108513" cy="363199"/>
          </a:xfrm>
          <a:prstGeom prst="rect">
            <a:avLst/>
          </a:prstGeom>
        </p:spPr>
      </p:pic>
      <p:sp>
        <p:nvSpPr>
          <p:cNvPr id="10" name="Rectangle : avec coins arrondis en diagonale 9">
            <a:extLst>
              <a:ext uri="{FF2B5EF4-FFF2-40B4-BE49-F238E27FC236}">
                <a16:creationId xmlns:a16="http://schemas.microsoft.com/office/drawing/2014/main" id="{482E28ED-C4DA-FFD5-F49F-1025F865871B}"/>
              </a:ext>
            </a:extLst>
          </p:cNvPr>
          <p:cNvSpPr/>
          <p:nvPr/>
        </p:nvSpPr>
        <p:spPr>
          <a:xfrm>
            <a:off x="4550270" y="518905"/>
            <a:ext cx="2475681" cy="695794"/>
          </a:xfrm>
          <a:prstGeom prst="round2DiagRect">
            <a:avLst/>
          </a:prstGeom>
          <a:solidFill>
            <a:srgbClr val="FFE0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79AF436-E125-2B5F-32E0-616C48D57346}"/>
              </a:ext>
            </a:extLst>
          </p:cNvPr>
          <p:cNvSpPr txBox="1"/>
          <p:nvPr/>
        </p:nvSpPr>
        <p:spPr>
          <a:xfrm>
            <a:off x="4550270" y="591490"/>
            <a:ext cx="247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 logo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D07BC8F-DCB7-E708-9224-9A507BB8FCCB}"/>
              </a:ext>
            </a:extLst>
          </p:cNvPr>
          <p:cNvSpPr txBox="1"/>
          <p:nvPr/>
        </p:nvSpPr>
        <p:spPr>
          <a:xfrm>
            <a:off x="347100" y="4238651"/>
            <a:ext cx="420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Indiquer la date et l’heure de votre événement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9A17291-D715-381B-91B3-489EC99C3E9A}"/>
              </a:ext>
            </a:extLst>
          </p:cNvPr>
          <p:cNvSpPr txBox="1"/>
          <p:nvPr/>
        </p:nvSpPr>
        <p:spPr>
          <a:xfrm>
            <a:off x="347100" y="3906988"/>
            <a:ext cx="497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Tricoterie – </a:t>
            </a:r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indiquer la salle </a:t>
            </a:r>
          </a:p>
        </p:txBody>
      </p:sp>
    </p:spTree>
    <p:extLst>
      <p:ext uri="{BB962C8B-B14F-4D97-AF65-F5344CB8AC3E}">
        <p14:creationId xmlns:p14="http://schemas.microsoft.com/office/powerpoint/2010/main" val="98204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288A01F-BFA1-D2D9-234C-2FB6AC79D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58698" y="0"/>
            <a:ext cx="10254960" cy="6836640"/>
          </a:xfrm>
          <a:prstGeom prst="rect">
            <a:avLst/>
          </a:prstGeom>
        </p:spPr>
      </p:pic>
      <p:pic>
        <p:nvPicPr>
          <p:cNvPr id="4" name="Image 3" descr="Une image contenant capture d’écran, graphisme, Graphique, clipart&#10;&#10;Description générée automatiquement">
            <a:extLst>
              <a:ext uri="{FF2B5EF4-FFF2-40B4-BE49-F238E27FC236}">
                <a16:creationId xmlns:a16="http://schemas.microsoft.com/office/drawing/2014/main" id="{ADE0E329-9216-5548-E91F-40A19E1BE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33" y="-17253"/>
            <a:ext cx="13144783" cy="690284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5E81361-BAE4-6267-E3FC-F4314713021D}"/>
              </a:ext>
            </a:extLst>
          </p:cNvPr>
          <p:cNvSpPr txBox="1"/>
          <p:nvPr/>
        </p:nvSpPr>
        <p:spPr>
          <a:xfrm>
            <a:off x="347100" y="5386780"/>
            <a:ext cx="56352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500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 événement a lieu dans le cadre de l’axe métier </a:t>
            </a:r>
            <a:r>
              <a:rPr lang="fr-FR" sz="1500" b="1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comptabilité</a:t>
            </a:r>
            <a:r>
              <a:rPr lang="fr-FR" sz="1500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1500" b="1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 </a:t>
            </a:r>
            <a:r>
              <a:rPr lang="fr-FR" sz="1500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Shifting Economy Week 2024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0F6124-E807-80C5-EC91-63EDAE886346}"/>
              </a:ext>
            </a:extLst>
          </p:cNvPr>
          <p:cNvSpPr txBox="1"/>
          <p:nvPr/>
        </p:nvSpPr>
        <p:spPr>
          <a:xfrm>
            <a:off x="347099" y="2420998"/>
            <a:ext cx="5739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5DC4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 texte</a:t>
            </a:r>
          </a:p>
          <a:p>
            <a:r>
              <a:rPr lang="fr-FR" sz="4000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2 lignes max</a:t>
            </a:r>
          </a:p>
        </p:txBody>
      </p:sp>
      <p:pic>
        <p:nvPicPr>
          <p:cNvPr id="24" name="Image 23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D2EE4B43-8893-1133-E1BE-F56E6344A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4" y="188803"/>
            <a:ext cx="4138047" cy="184496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C6541C-5CD3-B20C-2694-A835BDA69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096" y="1418227"/>
            <a:ext cx="1108513" cy="363199"/>
          </a:xfrm>
          <a:prstGeom prst="rect">
            <a:avLst/>
          </a:prstGeom>
        </p:spPr>
      </p:pic>
      <p:sp>
        <p:nvSpPr>
          <p:cNvPr id="3" name="Rectangle : avec coins arrondis en diagonale 2">
            <a:extLst>
              <a:ext uri="{FF2B5EF4-FFF2-40B4-BE49-F238E27FC236}">
                <a16:creationId xmlns:a16="http://schemas.microsoft.com/office/drawing/2014/main" id="{AF0FC75F-B4B5-3A23-61DD-08407CF7E31A}"/>
              </a:ext>
            </a:extLst>
          </p:cNvPr>
          <p:cNvSpPr/>
          <p:nvPr/>
        </p:nvSpPr>
        <p:spPr>
          <a:xfrm>
            <a:off x="4550270" y="518905"/>
            <a:ext cx="2475681" cy="695794"/>
          </a:xfrm>
          <a:prstGeom prst="round2DiagRect">
            <a:avLst/>
          </a:prstGeom>
          <a:solidFill>
            <a:srgbClr val="FFE0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8612CD-9751-0A3C-39FD-52EB01E0A797}"/>
              </a:ext>
            </a:extLst>
          </p:cNvPr>
          <p:cNvSpPr txBox="1"/>
          <p:nvPr/>
        </p:nvSpPr>
        <p:spPr>
          <a:xfrm>
            <a:off x="4550270" y="591490"/>
            <a:ext cx="247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 logo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57E5F9-1E09-A528-3DEC-DD3B7E0CCD7F}"/>
              </a:ext>
            </a:extLst>
          </p:cNvPr>
          <p:cNvSpPr txBox="1"/>
          <p:nvPr/>
        </p:nvSpPr>
        <p:spPr>
          <a:xfrm>
            <a:off x="347100" y="4238651"/>
            <a:ext cx="420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Indiquer la date et l’heure de votre événement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A82C27-095E-2190-56F2-62F0C5D34367}"/>
              </a:ext>
            </a:extLst>
          </p:cNvPr>
          <p:cNvSpPr txBox="1"/>
          <p:nvPr/>
        </p:nvSpPr>
        <p:spPr>
          <a:xfrm>
            <a:off x="347100" y="3906988"/>
            <a:ext cx="497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Tricoterie – </a:t>
            </a:r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indiquer la salle </a:t>
            </a:r>
          </a:p>
        </p:txBody>
      </p:sp>
    </p:spTree>
    <p:extLst>
      <p:ext uri="{BB962C8B-B14F-4D97-AF65-F5344CB8AC3E}">
        <p14:creationId xmlns:p14="http://schemas.microsoft.com/office/powerpoint/2010/main" val="2786746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288A01F-BFA1-D2D9-234C-2FB6AC79D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58698" y="0"/>
            <a:ext cx="10254960" cy="6836640"/>
          </a:xfrm>
          <a:prstGeom prst="rect">
            <a:avLst/>
          </a:prstGeom>
        </p:spPr>
      </p:pic>
      <p:pic>
        <p:nvPicPr>
          <p:cNvPr id="4" name="Image 3" descr="Une image contenant capture d’écran, Graphique, graphisme, clipart&#10;&#10;Description générée automatiquement">
            <a:extLst>
              <a:ext uri="{FF2B5EF4-FFF2-40B4-BE49-F238E27FC236}">
                <a16:creationId xmlns:a16="http://schemas.microsoft.com/office/drawing/2014/main" id="{385E255E-FE3C-E00C-6856-7F5B53772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52" y="-35490"/>
            <a:ext cx="13146656" cy="690383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5E81361-BAE4-6267-E3FC-F4314713021D}"/>
              </a:ext>
            </a:extLst>
          </p:cNvPr>
          <p:cNvSpPr txBox="1"/>
          <p:nvPr/>
        </p:nvSpPr>
        <p:spPr>
          <a:xfrm>
            <a:off x="347100" y="5386780"/>
            <a:ext cx="56352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500" dirty="0">
                <a:solidFill>
                  <a:srgbClr val="F49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 événement a lieu dans le cadre de l’axe métier </a:t>
            </a:r>
            <a:r>
              <a:rPr lang="fr-FR" sz="1500" b="1" dirty="0">
                <a:solidFill>
                  <a:srgbClr val="F49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fr-FR" sz="1500" dirty="0">
                <a:solidFill>
                  <a:srgbClr val="F49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Shifting Economy Week 2024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0F6124-E807-80C5-EC91-63EDAE886346}"/>
              </a:ext>
            </a:extLst>
          </p:cNvPr>
          <p:cNvSpPr txBox="1"/>
          <p:nvPr/>
        </p:nvSpPr>
        <p:spPr>
          <a:xfrm>
            <a:off x="347099" y="2420998"/>
            <a:ext cx="5739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499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 texte</a:t>
            </a:r>
          </a:p>
          <a:p>
            <a:r>
              <a:rPr lang="fr-FR" sz="4000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2 lignes max</a:t>
            </a:r>
          </a:p>
        </p:txBody>
      </p:sp>
      <p:pic>
        <p:nvPicPr>
          <p:cNvPr id="24" name="Image 23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D2EE4B43-8893-1133-E1BE-F56E6344A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4" y="188803"/>
            <a:ext cx="4138047" cy="184496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C202FAB-89FF-E839-D16A-8972A06EE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096" y="1418227"/>
            <a:ext cx="1108513" cy="363199"/>
          </a:xfrm>
          <a:prstGeom prst="rect">
            <a:avLst/>
          </a:prstGeom>
        </p:spPr>
      </p:pic>
      <p:sp>
        <p:nvSpPr>
          <p:cNvPr id="3" name="Rectangle : avec coins arrondis en diagonale 2">
            <a:extLst>
              <a:ext uri="{FF2B5EF4-FFF2-40B4-BE49-F238E27FC236}">
                <a16:creationId xmlns:a16="http://schemas.microsoft.com/office/drawing/2014/main" id="{966CB75A-1C08-1326-A7B2-58872EA3BF92}"/>
              </a:ext>
            </a:extLst>
          </p:cNvPr>
          <p:cNvSpPr/>
          <p:nvPr/>
        </p:nvSpPr>
        <p:spPr>
          <a:xfrm>
            <a:off x="4550270" y="518905"/>
            <a:ext cx="2475681" cy="695794"/>
          </a:xfrm>
          <a:prstGeom prst="round2DiagRect">
            <a:avLst/>
          </a:prstGeom>
          <a:solidFill>
            <a:srgbClr val="FFE0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E86221-DB04-2428-02EE-4CABE6E80508}"/>
              </a:ext>
            </a:extLst>
          </p:cNvPr>
          <p:cNvSpPr txBox="1"/>
          <p:nvPr/>
        </p:nvSpPr>
        <p:spPr>
          <a:xfrm>
            <a:off x="4550270" y="591490"/>
            <a:ext cx="247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votre logo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EA1257-DAC9-CE7B-6D02-C6C4C835499D}"/>
              </a:ext>
            </a:extLst>
          </p:cNvPr>
          <p:cNvSpPr txBox="1"/>
          <p:nvPr/>
        </p:nvSpPr>
        <p:spPr>
          <a:xfrm>
            <a:off x="347100" y="4238651"/>
            <a:ext cx="420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Indiquer la date et l’heure de votre événement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A2E220-E703-E910-B4D0-B20500DCCBA6}"/>
              </a:ext>
            </a:extLst>
          </p:cNvPr>
          <p:cNvSpPr txBox="1"/>
          <p:nvPr/>
        </p:nvSpPr>
        <p:spPr>
          <a:xfrm>
            <a:off x="347100" y="3906988"/>
            <a:ext cx="497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Tricoterie – </a:t>
            </a:r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indiquer la salle </a:t>
            </a:r>
          </a:p>
        </p:txBody>
      </p:sp>
    </p:spTree>
    <p:extLst>
      <p:ext uri="{BB962C8B-B14F-4D97-AF65-F5344CB8AC3E}">
        <p14:creationId xmlns:p14="http://schemas.microsoft.com/office/powerpoint/2010/main" val="3011376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97FF4F1-4973-99BB-5DF5-5D6BAE50B2EC}"/>
              </a:ext>
            </a:extLst>
          </p:cNvPr>
          <p:cNvSpPr txBox="1"/>
          <p:nvPr/>
        </p:nvSpPr>
        <p:spPr>
          <a:xfrm>
            <a:off x="2543792" y="3078846"/>
            <a:ext cx="787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TEMPLATES IN HET NEDERLANDS </a:t>
            </a:r>
            <a:endParaRPr lang="fr-FR" sz="3600" b="1" dirty="0">
              <a:solidFill>
                <a:srgbClr val="143765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175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288A01F-BFA1-D2D9-234C-2FB6AC79D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58698" y="0"/>
            <a:ext cx="10254960" cy="6836640"/>
          </a:xfrm>
          <a:prstGeom prst="rect">
            <a:avLst/>
          </a:prstGeom>
        </p:spPr>
      </p:pic>
      <p:pic>
        <p:nvPicPr>
          <p:cNvPr id="3" name="Image 2" descr="Une image contenant graphisme, clipart, Graphique, capture d’écran&#10;&#10;Description générée automatiquement">
            <a:extLst>
              <a:ext uri="{FF2B5EF4-FFF2-40B4-BE49-F238E27FC236}">
                <a16:creationId xmlns:a16="http://schemas.microsoft.com/office/drawing/2014/main" id="{845DBB31-2483-0C23-F024-5EA1BDD04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103"/>
            <a:ext cx="13144783" cy="69028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40F7445-5BE6-B382-E676-4EE8DA4D4C7D}"/>
              </a:ext>
            </a:extLst>
          </p:cNvPr>
          <p:cNvSpPr txBox="1"/>
          <p:nvPr/>
        </p:nvSpPr>
        <p:spPr>
          <a:xfrm>
            <a:off x="347100" y="4238651"/>
            <a:ext cx="420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Geef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datum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en het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tijdstip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evenement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endParaRPr lang="fr-FR" b="1" dirty="0">
              <a:solidFill>
                <a:srgbClr val="143765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E81361-BAE4-6267-E3FC-F4314713021D}"/>
              </a:ext>
            </a:extLst>
          </p:cNvPr>
          <p:cNvSpPr txBox="1"/>
          <p:nvPr/>
        </p:nvSpPr>
        <p:spPr>
          <a:xfrm>
            <a:off x="440617" y="5385798"/>
            <a:ext cx="588744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500" dirty="0">
                <a:solidFill>
                  <a:srgbClr val="62B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 evenement vindt plaats in het kader van de beroepstak </a:t>
            </a:r>
            <a:r>
              <a:rPr lang="nl-NL" sz="1500" b="1" dirty="0">
                <a:solidFill>
                  <a:srgbClr val="62B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  <a:r>
              <a:rPr lang="nl-NL" sz="1500" dirty="0">
                <a:solidFill>
                  <a:srgbClr val="62B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nl-NL" sz="1500" b="1" dirty="0">
                <a:solidFill>
                  <a:srgbClr val="62B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commercialisering</a:t>
            </a:r>
            <a:r>
              <a:rPr lang="nl-NL" sz="1500" dirty="0">
                <a:solidFill>
                  <a:srgbClr val="62B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de Shifting </a:t>
            </a:r>
            <a:r>
              <a:rPr lang="nl-NL" sz="1500" dirty="0" err="1">
                <a:solidFill>
                  <a:srgbClr val="62B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r>
              <a:rPr lang="nl-NL" sz="1500" dirty="0">
                <a:solidFill>
                  <a:srgbClr val="62B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Week 2024.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0F6124-E807-80C5-EC91-63EDAE886346}"/>
              </a:ext>
            </a:extLst>
          </p:cNvPr>
          <p:cNvSpPr txBox="1"/>
          <p:nvPr/>
        </p:nvSpPr>
        <p:spPr>
          <a:xfrm>
            <a:off x="347099" y="2420998"/>
            <a:ext cx="5739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2B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 </a:t>
            </a:r>
            <a:r>
              <a:rPr lang="fr-FR" sz="4000" b="1" dirty="0" err="1">
                <a:solidFill>
                  <a:srgbClr val="62BA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  <a:endParaRPr lang="fr-FR" sz="4000" b="1" dirty="0">
              <a:solidFill>
                <a:srgbClr val="62BA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4000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2 </a:t>
            </a:r>
            <a:r>
              <a:rPr lang="fr-FR" sz="4000" b="1" dirty="0" err="1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zinnen</a:t>
            </a:r>
            <a:endParaRPr lang="fr-FR" sz="4000" b="1" dirty="0">
              <a:solidFill>
                <a:srgbClr val="1437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650375A-4562-D310-8F3A-91BF313E2E41}"/>
              </a:ext>
            </a:extLst>
          </p:cNvPr>
          <p:cNvSpPr txBox="1"/>
          <p:nvPr/>
        </p:nvSpPr>
        <p:spPr>
          <a:xfrm>
            <a:off x="347100" y="3906988"/>
            <a:ext cx="497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Tricoterie – </a:t>
            </a:r>
            <a:r>
              <a:rPr lang="fr-FR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aanduiden</a:t>
            </a:r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welke</a:t>
            </a:r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zaal</a:t>
            </a:r>
            <a:endParaRPr lang="fr-FR" b="1" dirty="0">
              <a:solidFill>
                <a:srgbClr val="143765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23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D2EE4B43-8893-1133-E1BE-F56E6344A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4" y="188803"/>
            <a:ext cx="4138047" cy="1844961"/>
          </a:xfrm>
          <a:prstGeom prst="rect">
            <a:avLst/>
          </a:prstGeom>
        </p:spPr>
      </p:pic>
      <p:sp>
        <p:nvSpPr>
          <p:cNvPr id="28" name="Rectangle : avec coins arrondis en diagonale 27">
            <a:extLst>
              <a:ext uri="{FF2B5EF4-FFF2-40B4-BE49-F238E27FC236}">
                <a16:creationId xmlns:a16="http://schemas.microsoft.com/office/drawing/2014/main" id="{CC12DF0F-037E-EFF3-7B1A-67105D371775}"/>
              </a:ext>
            </a:extLst>
          </p:cNvPr>
          <p:cNvSpPr/>
          <p:nvPr/>
        </p:nvSpPr>
        <p:spPr>
          <a:xfrm>
            <a:off x="4550270" y="518905"/>
            <a:ext cx="2475681" cy="695794"/>
          </a:xfrm>
          <a:prstGeom prst="round2DiagRect">
            <a:avLst/>
          </a:prstGeom>
          <a:solidFill>
            <a:srgbClr val="FFE0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3AD34C4-67AA-B4E1-1A8B-991A809F83D3}"/>
              </a:ext>
            </a:extLst>
          </p:cNvPr>
          <p:cNvSpPr txBox="1"/>
          <p:nvPr/>
        </p:nvSpPr>
        <p:spPr>
          <a:xfrm>
            <a:off x="4550270" y="591490"/>
            <a:ext cx="247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logo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D92B2D-2DBB-A882-81BE-BBFD8A11F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096" y="1418227"/>
            <a:ext cx="1108513" cy="36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7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288A01F-BFA1-D2D9-234C-2FB6AC79D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58698" y="0"/>
            <a:ext cx="10254960" cy="6836640"/>
          </a:xfrm>
          <a:prstGeom prst="rect">
            <a:avLst/>
          </a:prstGeom>
        </p:spPr>
      </p:pic>
      <p:pic>
        <p:nvPicPr>
          <p:cNvPr id="3" name="Image 2" descr="Une image contenant capture d’écran, graphisme, Graphique, clipart&#10;&#10;Description générée automatiquement">
            <a:extLst>
              <a:ext uri="{FF2B5EF4-FFF2-40B4-BE49-F238E27FC236}">
                <a16:creationId xmlns:a16="http://schemas.microsoft.com/office/drawing/2014/main" id="{F4437FF1-ED51-87C9-4D6E-84C358DDE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886" y="-20782"/>
            <a:ext cx="13162035" cy="691190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5E81361-BAE4-6267-E3FC-F4314713021D}"/>
              </a:ext>
            </a:extLst>
          </p:cNvPr>
          <p:cNvSpPr txBox="1"/>
          <p:nvPr/>
        </p:nvSpPr>
        <p:spPr>
          <a:xfrm>
            <a:off x="399144" y="5293262"/>
            <a:ext cx="5635268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500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 evenement vindt plaats in het kader van de beroepstak </a:t>
            </a:r>
            <a:r>
              <a:rPr lang="nl-NL" sz="1500" b="1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businessmodellen</a:t>
            </a:r>
            <a:r>
              <a:rPr lang="nl-NL" sz="1500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500" b="1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</a:t>
            </a:r>
            <a:r>
              <a:rPr lang="nl-NL" sz="1500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nl-NL" sz="1500" b="1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nl-NL" sz="1500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de Shifting </a:t>
            </a:r>
            <a:r>
              <a:rPr lang="nl-NL" sz="1500" dirty="0" err="1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r>
              <a:rPr lang="nl-NL" sz="1500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Week 2024.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0F6124-E807-80C5-EC91-63EDAE886346}"/>
              </a:ext>
            </a:extLst>
          </p:cNvPr>
          <p:cNvSpPr txBox="1"/>
          <p:nvPr/>
        </p:nvSpPr>
        <p:spPr>
          <a:xfrm>
            <a:off x="347099" y="2420998"/>
            <a:ext cx="5739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 </a:t>
            </a:r>
            <a:r>
              <a:rPr lang="fr-FR" sz="4000" b="1" dirty="0" err="1">
                <a:solidFill>
                  <a:srgbClr val="F7B5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  <a:endParaRPr lang="fr-FR" sz="4000" b="1" dirty="0">
              <a:solidFill>
                <a:srgbClr val="F7B5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4000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2 </a:t>
            </a:r>
            <a:r>
              <a:rPr lang="fr-FR" sz="4000" b="1" dirty="0" err="1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zinnen</a:t>
            </a:r>
            <a:endParaRPr lang="fr-FR" sz="4000" b="1" dirty="0">
              <a:solidFill>
                <a:srgbClr val="1437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23" descr="Une image contenant Police, Graphique, texte, graphisme&#10;&#10;Description générée automatiquement">
            <a:extLst>
              <a:ext uri="{FF2B5EF4-FFF2-40B4-BE49-F238E27FC236}">
                <a16:creationId xmlns:a16="http://schemas.microsoft.com/office/drawing/2014/main" id="{D2EE4B43-8893-1133-E1BE-F56E6344A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4" y="188803"/>
            <a:ext cx="4138047" cy="184496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D97C079-2CF1-CAAD-1F9F-5FE36514B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096" y="1418227"/>
            <a:ext cx="1108513" cy="363199"/>
          </a:xfrm>
          <a:prstGeom prst="rect">
            <a:avLst/>
          </a:prstGeom>
        </p:spPr>
      </p:pic>
      <p:sp>
        <p:nvSpPr>
          <p:cNvPr id="4" name="Rectangle : avec coins arrondis en diagonale 3">
            <a:extLst>
              <a:ext uri="{FF2B5EF4-FFF2-40B4-BE49-F238E27FC236}">
                <a16:creationId xmlns:a16="http://schemas.microsoft.com/office/drawing/2014/main" id="{42BD55B0-B899-EB01-E2AE-10578C9642B1}"/>
              </a:ext>
            </a:extLst>
          </p:cNvPr>
          <p:cNvSpPr/>
          <p:nvPr/>
        </p:nvSpPr>
        <p:spPr>
          <a:xfrm>
            <a:off x="4550270" y="518905"/>
            <a:ext cx="2475681" cy="695794"/>
          </a:xfrm>
          <a:prstGeom prst="round2DiagRect">
            <a:avLst/>
          </a:prstGeom>
          <a:solidFill>
            <a:srgbClr val="FFE0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1B5178-7BE9-A9DF-08C8-AC68E191E467}"/>
              </a:ext>
            </a:extLst>
          </p:cNvPr>
          <p:cNvSpPr txBox="1"/>
          <p:nvPr/>
        </p:nvSpPr>
        <p:spPr>
          <a:xfrm>
            <a:off x="4550270" y="591490"/>
            <a:ext cx="2475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2C12A8-B09E-D88C-1DDF-35C983D52DA6}"/>
              </a:ext>
            </a:extLst>
          </p:cNvPr>
          <p:cNvSpPr txBox="1"/>
          <p:nvPr/>
        </p:nvSpPr>
        <p:spPr>
          <a:xfrm>
            <a:off x="347100" y="4238651"/>
            <a:ext cx="420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Geef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datum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en het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tijdstip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uw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evenement</a:t>
            </a:r>
            <a:r>
              <a:rPr lang="fr-BE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endParaRPr lang="fr-FR" b="1" dirty="0">
              <a:solidFill>
                <a:srgbClr val="143765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A0B79E3-65A2-BDF2-376D-04128908E3F6}"/>
              </a:ext>
            </a:extLst>
          </p:cNvPr>
          <p:cNvSpPr txBox="1"/>
          <p:nvPr/>
        </p:nvSpPr>
        <p:spPr>
          <a:xfrm>
            <a:off x="347100" y="3906988"/>
            <a:ext cx="497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437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Tricoterie – </a:t>
            </a:r>
            <a:r>
              <a:rPr lang="fr-FR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aanduiden</a:t>
            </a:r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welke</a:t>
            </a:r>
            <a:r>
              <a:rPr lang="fr-FR" b="1" dirty="0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143765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zaal</a:t>
            </a:r>
            <a:endParaRPr lang="fr-FR" b="1" dirty="0">
              <a:solidFill>
                <a:srgbClr val="143765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661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Shifting Economy Week">
      <a:dk1>
        <a:srgbClr val="000000"/>
      </a:dk1>
      <a:lt1>
        <a:srgbClr val="FFFFFF"/>
      </a:lt1>
      <a:dk2>
        <a:srgbClr val="003868"/>
      </a:dk2>
      <a:lt2>
        <a:srgbClr val="FFFFFF"/>
      </a:lt2>
      <a:accent1>
        <a:srgbClr val="003868"/>
      </a:accent1>
      <a:accent2>
        <a:srgbClr val="5DC3EA"/>
      </a:accent2>
      <a:accent3>
        <a:srgbClr val="A988BD"/>
      </a:accent3>
      <a:accent4>
        <a:srgbClr val="61BA95"/>
      </a:accent4>
      <a:accent5>
        <a:srgbClr val="F3992C"/>
      </a:accent5>
      <a:accent6>
        <a:srgbClr val="5DC3EA"/>
      </a:accent6>
      <a:hlink>
        <a:srgbClr val="5DC3EA"/>
      </a:hlink>
      <a:folHlink>
        <a:srgbClr val="5DC3E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</TotalTime>
  <Words>436</Words>
  <Application>Microsoft Macintosh PowerPoint</Application>
  <PresentationFormat>Personnalisé</PresentationFormat>
  <Paragraphs>64</Paragraphs>
  <Slides>12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Aptos</vt:lpstr>
      <vt:lpstr>Arial</vt:lpstr>
      <vt:lpstr>Basic Commercial SR Pro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van Kan</dc:creator>
  <cp:lastModifiedBy>Alicia Buitendijk</cp:lastModifiedBy>
  <cp:revision>29</cp:revision>
  <dcterms:created xsi:type="dcterms:W3CDTF">2023-08-23T17:59:05Z</dcterms:created>
  <dcterms:modified xsi:type="dcterms:W3CDTF">2024-08-21T08:31:33Z</dcterms:modified>
</cp:coreProperties>
</file>